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5" r:id="rId1"/>
  </p:sldMasterIdLst>
  <p:notesMasterIdLst>
    <p:notesMasterId r:id="rId35"/>
  </p:notesMasterIdLst>
  <p:sldIdLst>
    <p:sldId id="256" r:id="rId2"/>
    <p:sldId id="312" r:id="rId3"/>
    <p:sldId id="257" r:id="rId4"/>
    <p:sldId id="290" r:id="rId5"/>
    <p:sldId id="292" r:id="rId6"/>
    <p:sldId id="293" r:id="rId7"/>
    <p:sldId id="294" r:id="rId8"/>
    <p:sldId id="295" r:id="rId9"/>
    <p:sldId id="296" r:id="rId10"/>
    <p:sldId id="297" r:id="rId11"/>
    <p:sldId id="298" r:id="rId12"/>
    <p:sldId id="315" r:id="rId13"/>
    <p:sldId id="299" r:id="rId14"/>
    <p:sldId id="301" r:id="rId15"/>
    <p:sldId id="302" r:id="rId16"/>
    <p:sldId id="310" r:id="rId17"/>
    <p:sldId id="321" r:id="rId18"/>
    <p:sldId id="303" r:id="rId19"/>
    <p:sldId id="304" r:id="rId20"/>
    <p:sldId id="305" r:id="rId21"/>
    <p:sldId id="306" r:id="rId22"/>
    <p:sldId id="311" r:id="rId23"/>
    <p:sldId id="318" r:id="rId24"/>
    <p:sldId id="322" r:id="rId25"/>
    <p:sldId id="316" r:id="rId26"/>
    <p:sldId id="320" r:id="rId27"/>
    <p:sldId id="313" r:id="rId28"/>
    <p:sldId id="317" r:id="rId29"/>
    <p:sldId id="323" r:id="rId30"/>
    <p:sldId id="307" r:id="rId31"/>
    <p:sldId id="308" r:id="rId32"/>
    <p:sldId id="279" r:id="rId33"/>
    <p:sldId id="280" r:id="rId34"/>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640" autoAdjust="0"/>
  </p:normalViewPr>
  <p:slideViewPr>
    <p:cSldViewPr>
      <p:cViewPr>
        <p:scale>
          <a:sx n="40" d="100"/>
          <a:sy n="40" d="100"/>
        </p:scale>
        <p:origin x="-1308" y="-678"/>
      </p:cViewPr>
      <p:guideLst>
        <p:guide orient="horz" pos="2160"/>
        <p:guide pos="2880"/>
      </p:guideLst>
    </p:cSldViewPr>
  </p:slideViewPr>
  <p:outlineViewPr>
    <p:cViewPr>
      <p:scale>
        <a:sx n="33" d="100"/>
        <a:sy n="33" d="100"/>
      </p:scale>
      <p:origin x="42" y="28464"/>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9C1A44F-0885-4533-ACB3-FA026641F5B2}" type="datetimeFigureOut">
              <a:rPr lang="en-US"/>
              <a:pPr>
                <a:defRPr/>
              </a:pPr>
              <a:t>6/29/2012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2F1069A-0E4A-4C47-BD23-5CD82823598D}"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10CAB14-6D27-49EE-855C-32EE4E5D7B86}" type="slidenum">
              <a:rPr lang="en-US" smtClean="0"/>
              <a:pPr fontAlgn="base">
                <a:spcBef>
                  <a:spcPct val="0"/>
                </a:spcBef>
                <a:spcAft>
                  <a:spcPct val="0"/>
                </a:spcAft>
                <a:defRPr/>
              </a:pPr>
              <a:t>2</a:t>
            </a:fld>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bwMode="auto">
          <a:noFill/>
          <a:ln>
            <a:solidFill>
              <a:srgbClr val="000000"/>
            </a:solidFill>
            <a:miter lim="800000"/>
            <a:headEnd/>
            <a:tailEnd/>
          </a:ln>
        </p:spPr>
      </p:sp>
      <p:sp>
        <p:nvSpPr>
          <p:cNvPr id="460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9B193C6-C71D-47D0-BF1D-A96CD9E9794B}" type="slidenum">
              <a:rPr lang="en-US" smtClean="0"/>
              <a:pPr fontAlgn="base">
                <a:spcBef>
                  <a:spcPct val="0"/>
                </a:spcBef>
                <a:spcAft>
                  <a:spcPct val="0"/>
                </a:spcAft>
                <a:defRPr/>
              </a:pPr>
              <a:t>3</a:t>
            </a:fld>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bwMode="auto">
          <a:noFill/>
          <a:ln>
            <a:solidFill>
              <a:srgbClr val="000000"/>
            </a:solidFill>
            <a:miter lim="800000"/>
            <a:headEnd/>
            <a:tailEnd/>
          </a:ln>
        </p:spPr>
      </p:sp>
      <p:sp>
        <p:nvSpPr>
          <p:cNvPr id="471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24CE02F-1A40-4334-8EA0-EA7616012F87}" type="slidenum">
              <a:rPr lang="en-US" smtClean="0"/>
              <a:pPr fontAlgn="base">
                <a:spcBef>
                  <a:spcPct val="0"/>
                </a:spcBef>
                <a:spcAft>
                  <a:spcPct val="0"/>
                </a:spcAft>
                <a:defRPr/>
              </a:pPr>
              <a:t>4</a:t>
            </a:fld>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BB3B757-7CBC-4708-9286-D438C4BA44C8}" type="slidenum">
              <a:rPr lang="en-US" smtClean="0"/>
              <a:pPr fontAlgn="base">
                <a:spcBef>
                  <a:spcPct val="0"/>
                </a:spcBef>
                <a:spcAft>
                  <a:spcPct val="0"/>
                </a:spcAft>
                <a:defRPr/>
              </a:pPr>
              <a:t>5</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8DA3F59-CF7D-4B1A-B4AD-A11B8EDDCEAC}" type="slidenum">
              <a:rPr lang="en-US" smtClean="0"/>
              <a:pPr fontAlgn="base">
                <a:spcBef>
                  <a:spcPct val="0"/>
                </a:spcBef>
                <a:spcAft>
                  <a:spcPct val="0"/>
                </a:spcAft>
                <a:defRPr/>
              </a:pPr>
              <a:t>6</a:t>
            </a:fld>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C2C974A-CC19-46E6-8078-FFBAC001B083}" type="slidenum">
              <a:rPr lang="en-US" smtClean="0"/>
              <a:pPr fontAlgn="base">
                <a:spcBef>
                  <a:spcPct val="0"/>
                </a:spcBef>
                <a:spcAft>
                  <a:spcPct val="0"/>
                </a:spcAft>
                <a:defRPr/>
              </a:pPr>
              <a:t>7</a:t>
            </a:fld>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p:spPr>
      </p:sp>
      <p:sp>
        <p:nvSpPr>
          <p:cNvPr id="512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8928FFC-8B94-41C1-A309-70FBF7A2A129}" type="slidenum">
              <a:rPr lang="en-US" smtClean="0"/>
              <a:pPr fontAlgn="base">
                <a:spcBef>
                  <a:spcPct val="0"/>
                </a:spcBef>
                <a:spcAft>
                  <a:spcPct val="0"/>
                </a:spcAft>
                <a:defRPr/>
              </a:pPr>
              <a:t>8</a:t>
            </a:fld>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0E399AF-3038-4672-8AB4-DFC15F7F8953}" type="slidenum">
              <a:rPr lang="en-US" smtClean="0"/>
              <a:pPr fontAlgn="base">
                <a:spcBef>
                  <a:spcPct val="0"/>
                </a:spcBef>
                <a:spcAft>
                  <a:spcPct val="0"/>
                </a:spcAft>
                <a:defRPr/>
              </a:pPr>
              <a:t>9</a:t>
            </a:fld>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p:spPr>
      </p:sp>
      <p:sp>
        <p:nvSpPr>
          <p:cNvPr id="5325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D5C46B-4BCF-4366-A801-D4A5EEFF31AA}" type="slidenum">
              <a:rPr lang="en-US" smtClean="0"/>
              <a:pPr fontAlgn="base">
                <a:spcBef>
                  <a:spcPct val="0"/>
                </a:spcBef>
                <a:spcAft>
                  <a:spcPct val="0"/>
                </a:spcAft>
                <a:defRPr/>
              </a:pPr>
              <a:t>10</a:t>
            </a:fld>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2902FD5-8C0E-40E5-A032-D2686B4322F3}" type="slidenum">
              <a:rPr lang="en-US" smtClean="0"/>
              <a:pPr fontAlgn="base">
                <a:spcBef>
                  <a:spcPct val="0"/>
                </a:spcBef>
                <a:spcAft>
                  <a:spcPct val="0"/>
                </a:spcAft>
                <a:defRPr/>
              </a:pPr>
              <a:t>11</a:t>
            </a:fld>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1D4BE2-57E7-4DE0-A206-AD85141F8B62}" type="slidenum">
              <a:rPr lang="en-US" smtClean="0"/>
              <a:pPr fontAlgn="base">
                <a:spcBef>
                  <a:spcPct val="0"/>
                </a:spcBef>
                <a:spcAft>
                  <a:spcPct val="0"/>
                </a:spcAft>
                <a:defRPr/>
              </a:pPr>
              <a:t>12</a:t>
            </a:fld>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D1F967E-32B0-4091-9103-173B6D8676B9}" type="slidenum">
              <a:rPr lang="en-US" smtClean="0"/>
              <a:pPr fontAlgn="base">
                <a:spcBef>
                  <a:spcPct val="0"/>
                </a:spcBef>
                <a:spcAft>
                  <a:spcPct val="0"/>
                </a:spcAft>
                <a:defRPr/>
              </a:pPr>
              <a:t>13</a:t>
            </a:fld>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CD31316-54BD-47D6-8D2D-EF87FD370139}" type="slidenum">
              <a:rPr lang="en-US" smtClean="0"/>
              <a:pPr fontAlgn="base">
                <a:spcBef>
                  <a:spcPct val="0"/>
                </a:spcBef>
                <a:spcAft>
                  <a:spcPct val="0"/>
                </a:spcAft>
                <a:defRPr/>
              </a:pPr>
              <a:t>14</a:t>
            </a:fld>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0C8427-656D-4BB0-AD8A-8B963E144186}" type="slidenum">
              <a:rPr lang="en-US" smtClean="0"/>
              <a:pPr fontAlgn="base">
                <a:spcBef>
                  <a:spcPct val="0"/>
                </a:spcBef>
                <a:spcAft>
                  <a:spcPct val="0"/>
                </a:spcAft>
                <a:defRPr/>
              </a:pPr>
              <a:t>15</a:t>
            </a:fld>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36ABDDE-21C7-4E7B-9609-CFA31CADFF46}" type="slidenum">
              <a:rPr lang="en-US" smtClean="0"/>
              <a:pPr fontAlgn="base">
                <a:spcBef>
                  <a:spcPct val="0"/>
                </a:spcBef>
                <a:spcAft>
                  <a:spcPct val="0"/>
                </a:spcAft>
                <a:defRPr/>
              </a:pPr>
              <a:t>16</a:t>
            </a:fld>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AC5CDF9-9D76-456A-81DC-1CCD1384E554}" type="slidenum">
              <a:rPr lang="en-US" smtClean="0"/>
              <a:pPr fontAlgn="base">
                <a:spcBef>
                  <a:spcPct val="0"/>
                </a:spcBef>
                <a:spcAft>
                  <a:spcPct val="0"/>
                </a:spcAft>
                <a:defRPr/>
              </a:pPr>
              <a:t>17</a:t>
            </a:fld>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AAF5623-F6DB-44FA-8FE2-8712D6F63318}" type="slidenum">
              <a:rPr lang="en-US" smtClean="0"/>
              <a:pPr fontAlgn="base">
                <a:spcBef>
                  <a:spcPct val="0"/>
                </a:spcBef>
                <a:spcAft>
                  <a:spcPct val="0"/>
                </a:spcAft>
                <a:defRPr/>
              </a:pPr>
              <a:t>18</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08ADCEC-DF39-4619-B47F-D294704D74DC}" type="slidenum">
              <a:rPr lang="en-US" smtClean="0"/>
              <a:pPr fontAlgn="base">
                <a:spcBef>
                  <a:spcPct val="0"/>
                </a:spcBef>
                <a:spcAft>
                  <a:spcPct val="0"/>
                </a:spcAft>
                <a:defRPr/>
              </a:pPr>
              <a:t>19</a:t>
            </a:fld>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19F79C5-CA7B-4C5E-88BE-29296F0B2CCE}" type="slidenum">
              <a:rPr lang="en-US" smtClean="0"/>
              <a:pPr fontAlgn="base">
                <a:spcBef>
                  <a:spcPct val="0"/>
                </a:spcBef>
                <a:spcAft>
                  <a:spcPct val="0"/>
                </a:spcAft>
                <a:defRPr/>
              </a:pPr>
              <a:t>20</a:t>
            </a:fld>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7C5691-A1BE-4BA9-8AC3-CD5898BC071D}" type="slidenum">
              <a:rPr lang="en-US" smtClean="0"/>
              <a:pPr fontAlgn="base">
                <a:spcBef>
                  <a:spcPct val="0"/>
                </a:spcBef>
                <a:spcAft>
                  <a:spcPct val="0"/>
                </a:spcAft>
                <a:defRPr/>
              </a:pPr>
              <a:t>21</a:t>
            </a:fld>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1F20558-A6B0-4117-9625-A6C9317BDDAE}" type="slidenum">
              <a:rPr lang="en-US" smtClean="0"/>
              <a:pPr fontAlgn="base">
                <a:spcBef>
                  <a:spcPct val="0"/>
                </a:spcBef>
                <a:spcAft>
                  <a:spcPct val="0"/>
                </a:spcAft>
                <a:defRPr/>
              </a:pPr>
              <a:t>22</a:t>
            </a:fld>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0519453-3386-4AA8-914A-10C3BF2651F7}" type="slidenum">
              <a:rPr lang="en-US" smtClean="0"/>
              <a:pPr fontAlgn="base">
                <a:spcBef>
                  <a:spcPct val="0"/>
                </a:spcBef>
                <a:spcAft>
                  <a:spcPct val="0"/>
                </a:spcAft>
                <a:defRPr/>
              </a:pPr>
              <a:t>23</a:t>
            </a:fld>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56D0CDF-70A6-48D4-A665-BB78DEF3490E}" type="slidenum">
              <a:rPr lang="en-US" smtClean="0"/>
              <a:pPr fontAlgn="base">
                <a:spcBef>
                  <a:spcPct val="0"/>
                </a:spcBef>
                <a:spcAft>
                  <a:spcPct val="0"/>
                </a:spcAft>
                <a:defRPr/>
              </a:pPr>
              <a:t>24</a:t>
            </a:fld>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1F97B29-C555-47FB-AF7C-FA251D6F08C1}" type="slidenum">
              <a:rPr lang="en-US" smtClean="0"/>
              <a:pPr fontAlgn="base">
                <a:spcBef>
                  <a:spcPct val="0"/>
                </a:spcBef>
                <a:spcAft>
                  <a:spcPct val="0"/>
                </a:spcAft>
                <a:defRPr/>
              </a:pPr>
              <a:t>25</a:t>
            </a:fld>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7697242-5C4B-44BA-AFF6-1CBA34D5050C}" type="slidenum">
              <a:rPr lang="en-US" smtClean="0"/>
              <a:pPr fontAlgn="base">
                <a:spcBef>
                  <a:spcPct val="0"/>
                </a:spcBef>
                <a:spcAft>
                  <a:spcPct val="0"/>
                </a:spcAft>
                <a:defRPr/>
              </a:pPr>
              <a:t>26</a:t>
            </a:fld>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B3AA0BC-1161-4D0A-9EAF-4D2D28FF77F5}" type="slidenum">
              <a:rPr lang="en-US" smtClean="0"/>
              <a:pPr fontAlgn="base">
                <a:spcBef>
                  <a:spcPct val="0"/>
                </a:spcBef>
                <a:spcAft>
                  <a:spcPct val="0"/>
                </a:spcAft>
                <a:defRPr/>
              </a:pPr>
              <a:t>27</a:t>
            </a:fld>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87C1C2D-7679-4F94-8AAB-9624F7BC4BD5}" type="slidenum">
              <a:rPr lang="en-US" smtClean="0"/>
              <a:pPr fontAlgn="base">
                <a:spcBef>
                  <a:spcPct val="0"/>
                </a:spcBef>
                <a:spcAft>
                  <a:spcPct val="0"/>
                </a:spcAft>
                <a:defRPr/>
              </a:pPr>
              <a:t>28</a:t>
            </a:fld>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00B3FF7-9B8A-4A8D-BD2D-7A3AF5F7B855}" type="slidenum">
              <a:rPr lang="en-US" smtClean="0"/>
              <a:pPr fontAlgn="base">
                <a:spcBef>
                  <a:spcPct val="0"/>
                </a:spcBef>
                <a:spcAft>
                  <a:spcPct val="0"/>
                </a:spcAft>
                <a:defRPr/>
              </a:pPr>
              <a:t>29</a:t>
            </a:fld>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bwMode="auto">
          <a:noFill/>
          <a:ln>
            <a:solidFill>
              <a:srgbClr val="000000"/>
            </a:solidFill>
            <a:miter lim="800000"/>
            <a:headEnd/>
            <a:tailEnd/>
          </a:ln>
        </p:spPr>
      </p:sp>
      <p:sp>
        <p:nvSpPr>
          <p:cNvPr id="7373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BEA7D0-A8DD-4761-BCE8-CA5DC7CE5E08}" type="slidenum">
              <a:rPr lang="en-US" smtClean="0"/>
              <a:pPr fontAlgn="base">
                <a:spcBef>
                  <a:spcPct val="0"/>
                </a:spcBef>
                <a:spcAft>
                  <a:spcPct val="0"/>
                </a:spcAft>
                <a:defRPr/>
              </a:pPr>
              <a:t>30</a:t>
            </a:fld>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Slide Image Placeholder 1"/>
          <p:cNvSpPr>
            <a:spLocks noGrp="1" noRot="1" noChangeAspect="1" noTextEdit="1"/>
          </p:cNvSpPr>
          <p:nvPr>
            <p:ph type="sldImg"/>
          </p:nvPr>
        </p:nvSpPr>
        <p:spPr bwMode="auto">
          <a:noFill/>
          <a:ln>
            <a:solidFill>
              <a:srgbClr val="000000"/>
            </a:solidFill>
            <a:miter lim="800000"/>
            <a:headEnd/>
            <a:tailEnd/>
          </a:ln>
        </p:spPr>
      </p:sp>
      <p:sp>
        <p:nvSpPr>
          <p:cNvPr id="747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317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516886A-1C22-42A4-8F70-65D4FD1D6882}" type="slidenum">
              <a:rPr lang="en-US" smtClean="0"/>
              <a:pPr fontAlgn="base">
                <a:spcBef>
                  <a:spcPct val="0"/>
                </a:spcBef>
                <a:spcAft>
                  <a:spcPct val="0"/>
                </a:spcAft>
                <a:defRPr/>
              </a:pPr>
              <a:t>31</a:t>
            </a:fld>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42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110D2755-0638-4BC8-816C-7FA9548BDC70}" type="slidenum">
              <a:rPr lang="en-US" smtClean="0"/>
              <a:pPr fontAlgn="base">
                <a:spcBef>
                  <a:spcPct val="0"/>
                </a:spcBef>
                <a:spcAft>
                  <a:spcPct val="0"/>
                </a:spcAft>
                <a:defRPr/>
              </a:pPr>
              <a:t>32</a:t>
            </a:fld>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553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FB6B9C1-EBCD-4A23-80E3-2EB9328A7F46}" type="slidenum">
              <a:rPr lang="en-US" smtClean="0"/>
              <a:pPr fontAlgn="base">
                <a:spcBef>
                  <a:spcPct val="0"/>
                </a:spcBef>
                <a:spcAft>
                  <a:spcPct val="0"/>
                </a:spcAft>
                <a:defRPr/>
              </a:pPr>
              <a:t>33</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ctrTitle"/>
          </p:nvPr>
        </p:nvSpPr>
        <p:spPr>
          <a:xfrm>
            <a:off x="381000" y="4853411"/>
            <a:ext cx="8458200" cy="1222375"/>
          </a:xfrm>
        </p:spPr>
        <p:txBody>
          <a:bodyPr anchor="t"/>
          <a:lstStyle/>
          <a:p>
            <a:r>
              <a:rPr lang="en-US" smtClean="0"/>
              <a:t>Click to edit Master title style</a:t>
            </a:r>
            <a:endParaRPr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5" name="Date Placeholder 15"/>
          <p:cNvSpPr>
            <a:spLocks noGrp="1"/>
          </p:cNvSpPr>
          <p:nvPr>
            <p:ph type="dt" sz="half" idx="10"/>
          </p:nvPr>
        </p:nvSpPr>
        <p:spPr/>
        <p:txBody>
          <a:bodyPr/>
          <a:lstStyle>
            <a:lvl1pPr>
              <a:defRPr/>
            </a:lvl1pPr>
          </a:lstStyle>
          <a:p>
            <a:pPr>
              <a:defRPr/>
            </a:pPr>
            <a:fld id="{84DCE11D-F57E-44EC-8019-E1A6F84619A2}" type="datetimeFigureOut">
              <a:rPr lang="en-US"/>
              <a:pPr>
                <a:defRPr/>
              </a:pPr>
              <a:t>6/29/2012</a:t>
            </a:fld>
            <a:endParaRPr lang="en-US"/>
          </a:p>
        </p:txBody>
      </p:sp>
      <p:sp>
        <p:nvSpPr>
          <p:cNvPr id="6" name="Footer Placeholder 1"/>
          <p:cNvSpPr>
            <a:spLocks noGrp="1"/>
          </p:cNvSpPr>
          <p:nvPr>
            <p:ph type="ftr" sz="quarter" idx="11"/>
          </p:nvPr>
        </p:nvSpPr>
        <p:spPr/>
        <p:txBody>
          <a:bodyPr/>
          <a:lstStyle>
            <a:lvl1pPr>
              <a:defRPr/>
            </a:lvl1pPr>
          </a:lstStyle>
          <a:p>
            <a:pPr>
              <a:defRPr/>
            </a:pPr>
            <a:endParaRPr lang="en-US"/>
          </a:p>
        </p:txBody>
      </p:sp>
      <p:sp>
        <p:nvSpPr>
          <p:cNvPr id="7" name="Slide Number Placeholder 14"/>
          <p:cNvSpPr>
            <a:spLocks noGrp="1"/>
          </p:cNvSpPr>
          <p:nvPr>
            <p:ph type="sldNum" sz="quarter" idx="12"/>
          </p:nvPr>
        </p:nvSpPr>
        <p:spPr>
          <a:xfrm>
            <a:off x="8229600" y="6473825"/>
            <a:ext cx="758825" cy="247650"/>
          </a:xfrm>
        </p:spPr>
        <p:txBody>
          <a:bodyPr/>
          <a:lstStyle>
            <a:lvl1pPr>
              <a:defRPr/>
            </a:lvl1pPr>
          </a:lstStyle>
          <a:p>
            <a:pPr>
              <a:defRPr/>
            </a:pPr>
            <a:fld id="{996FE4E4-9537-4F29-A9D9-17E2BFCFD53A}"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lang="en-US" smtClean="0"/>
              <a:t>Click to edit Master title style</a:t>
            </a:r>
            <a:endParaRPr lang="en-US"/>
          </a:p>
        </p:txBody>
      </p:sp>
      <p:sp>
        <p:nvSpPr>
          <p:cNvPr id="27" name="Content Placeholder 26"/>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4"/>
          <p:cNvSpPr>
            <a:spLocks noGrp="1"/>
          </p:cNvSpPr>
          <p:nvPr>
            <p:ph type="dt" sz="half" idx="10"/>
          </p:nvPr>
        </p:nvSpPr>
        <p:spPr/>
        <p:txBody>
          <a:bodyPr/>
          <a:lstStyle>
            <a:lvl1pPr>
              <a:defRPr/>
            </a:lvl1pPr>
          </a:lstStyle>
          <a:p>
            <a:pPr>
              <a:defRPr/>
            </a:pPr>
            <a:fld id="{DD2C4FE5-BEB2-476A-8E27-EBC7A5A3FAC2}" type="datetimeFigureOut">
              <a:rPr lang="en-US"/>
              <a:pPr>
                <a:defRPr/>
              </a:pPr>
              <a:t>6/29/2012</a:t>
            </a:fld>
            <a:endParaRPr lang="en-US"/>
          </a:p>
        </p:txBody>
      </p:sp>
      <p:sp>
        <p:nvSpPr>
          <p:cNvPr id="5" name="Footer Placeholder 18"/>
          <p:cNvSpPr>
            <a:spLocks noGrp="1"/>
          </p:cNvSpPr>
          <p:nvPr>
            <p:ph type="ftr" sz="quarter" idx="11"/>
          </p:nvPr>
        </p:nvSpPr>
        <p:spPr>
          <a:xfrm>
            <a:off x="3581400" y="76200"/>
            <a:ext cx="2895600" cy="288925"/>
          </a:xfrm>
        </p:spPr>
        <p:txBody>
          <a:bodyPr/>
          <a:lstStyle>
            <a:lvl1pPr>
              <a:defRPr/>
            </a:lvl1pPr>
          </a:lstStyle>
          <a:p>
            <a:pPr>
              <a:defRPr/>
            </a:pPr>
            <a:endParaRPr lang="en-US"/>
          </a:p>
        </p:txBody>
      </p:sp>
      <p:sp>
        <p:nvSpPr>
          <p:cNvPr id="6" name="Slide Number Placeholder 15"/>
          <p:cNvSpPr>
            <a:spLocks noGrp="1"/>
          </p:cNvSpPr>
          <p:nvPr>
            <p:ph type="sldNum" sz="quarter" idx="12"/>
          </p:nvPr>
        </p:nvSpPr>
        <p:spPr>
          <a:xfrm>
            <a:off x="8229600" y="6473825"/>
            <a:ext cx="758825" cy="247650"/>
          </a:xfrm>
        </p:spPr>
        <p:txBody>
          <a:bodyPr/>
          <a:lstStyle>
            <a:lvl1pPr>
              <a:defRPr/>
            </a:lvl1pPr>
          </a:lstStyle>
          <a:p>
            <a:pPr>
              <a:defRPr/>
            </a:pPr>
            <a:fld id="{D543A332-B7DE-418A-9851-64527B98DCA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Straight Connector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lang="en-US" smtClean="0"/>
              <a:t>Click to edit Master title style</a:t>
            </a:r>
            <a:endParaRPr lang="en-US"/>
          </a:p>
        </p:txBody>
      </p:sp>
      <p:sp>
        <p:nvSpPr>
          <p:cNvPr id="5" name="Date Placeholder 18"/>
          <p:cNvSpPr>
            <a:spLocks noGrp="1"/>
          </p:cNvSpPr>
          <p:nvPr>
            <p:ph type="dt" sz="half" idx="10"/>
          </p:nvPr>
        </p:nvSpPr>
        <p:spPr/>
        <p:txBody>
          <a:bodyPr/>
          <a:lstStyle>
            <a:lvl1pPr>
              <a:defRPr/>
            </a:lvl1pPr>
          </a:lstStyle>
          <a:p>
            <a:pPr>
              <a:defRPr/>
            </a:pPr>
            <a:fld id="{F490EF83-CE89-46AB-A5A9-CB6AC704A0A3}" type="datetimeFigureOut">
              <a:rPr lang="en-US"/>
              <a:pPr>
                <a:defRPr/>
              </a:pPr>
              <a:t>6/29/2012</a:t>
            </a:fld>
            <a:endParaRPr lang="en-US"/>
          </a:p>
        </p:txBody>
      </p:sp>
      <p:sp>
        <p:nvSpPr>
          <p:cNvPr id="7" name="Footer Placeholder 10"/>
          <p:cNvSpPr>
            <a:spLocks noGrp="1"/>
          </p:cNvSpPr>
          <p:nvPr>
            <p:ph type="ftr" sz="quarter" idx="11"/>
          </p:nvPr>
        </p:nvSpPr>
        <p:spPr/>
        <p:txBody>
          <a:bodyPr/>
          <a:lstStyle>
            <a:lvl1pPr>
              <a:defRPr/>
            </a:lvl1pPr>
          </a:lstStyle>
          <a:p>
            <a:pPr>
              <a:defRPr/>
            </a:pPr>
            <a:endParaRPr lang="en-US"/>
          </a:p>
        </p:txBody>
      </p:sp>
      <p:sp>
        <p:nvSpPr>
          <p:cNvPr id="9" name="Slide Number Placeholder 15"/>
          <p:cNvSpPr>
            <a:spLocks noGrp="1"/>
          </p:cNvSpPr>
          <p:nvPr>
            <p:ph type="sldNum" sz="quarter" idx="12"/>
          </p:nvPr>
        </p:nvSpPr>
        <p:spPr/>
        <p:txBody>
          <a:bodyPr/>
          <a:lstStyle>
            <a:lvl1pPr>
              <a:defRPr/>
            </a:lvl1pPr>
          </a:lstStyle>
          <a:p>
            <a:pPr>
              <a:defRPr/>
            </a:pPr>
            <a:fld id="{33B45D26-0214-4A14-8F81-AC51398AD063}"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0"/>
          <p:cNvSpPr>
            <a:spLocks noGrp="1"/>
          </p:cNvSpPr>
          <p:nvPr>
            <p:ph type="dt" sz="half" idx="10"/>
          </p:nvPr>
        </p:nvSpPr>
        <p:spPr/>
        <p:txBody>
          <a:bodyPr/>
          <a:lstStyle>
            <a:lvl1pPr>
              <a:defRPr/>
            </a:lvl1pPr>
          </a:lstStyle>
          <a:p>
            <a:pPr>
              <a:defRPr/>
            </a:pPr>
            <a:fld id="{12E811E7-AB5D-43D7-88BC-2E64C4693FA1}" type="datetimeFigureOut">
              <a:rPr lang="en-US"/>
              <a:pPr>
                <a:defRPr/>
              </a:pPr>
              <a:t>6/29/2012</a:t>
            </a:fld>
            <a:endParaRPr lang="en-US"/>
          </a:p>
        </p:txBody>
      </p:sp>
      <p:sp>
        <p:nvSpPr>
          <p:cNvPr id="6" name="Footer Placeholder 27"/>
          <p:cNvSpPr>
            <a:spLocks noGrp="1"/>
          </p:cNvSpPr>
          <p:nvPr>
            <p:ph type="ftr" sz="quarter" idx="11"/>
          </p:nvPr>
        </p:nvSpPr>
        <p:spPr/>
        <p:txBody>
          <a:bodyPr/>
          <a:lstStyle>
            <a:lvl1pPr>
              <a:defRPr/>
            </a:lvl1pPr>
          </a:lstStyle>
          <a:p>
            <a:pPr>
              <a:defRPr/>
            </a:pPr>
            <a:endParaRPr lang="en-US"/>
          </a:p>
        </p:txBody>
      </p:sp>
      <p:sp>
        <p:nvSpPr>
          <p:cNvPr id="7" name="Slide Number Placeholder 4"/>
          <p:cNvSpPr>
            <a:spLocks noGrp="1"/>
          </p:cNvSpPr>
          <p:nvPr>
            <p:ph type="sldNum" sz="quarter" idx="12"/>
          </p:nvPr>
        </p:nvSpPr>
        <p:spPr/>
        <p:txBody>
          <a:bodyPr/>
          <a:lstStyle>
            <a:lvl1pPr>
              <a:defRPr/>
            </a:lvl1pPr>
          </a:lstStyle>
          <a:p>
            <a:pPr>
              <a:defRPr/>
            </a:pPr>
            <a:fld id="{885ED3A6-B772-4FDA-ACA8-8A083EF7251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Title 28"/>
          <p:cNvSpPr>
            <a:spLocks noGrp="1"/>
          </p:cNvSpPr>
          <p:nvPr>
            <p:ph type="title"/>
          </p:nvPr>
        </p:nvSpPr>
        <p:spPr>
          <a:xfrm>
            <a:off x="304800" y="5410200"/>
            <a:ext cx="8610600" cy="882650"/>
          </a:xfrm>
        </p:spPr>
        <p:txBody>
          <a:bodyPr/>
          <a:lstStyle>
            <a:lvl1pPr>
              <a:defRPr/>
            </a:lvl1pPr>
          </a:lstStyle>
          <a:p>
            <a:r>
              <a:rPr lang="en-US" smtClean="0"/>
              <a:t>Click to edit Master title style</a:t>
            </a:r>
            <a:endParaRPr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Date Placeholder 9"/>
          <p:cNvSpPr>
            <a:spLocks noGrp="1"/>
          </p:cNvSpPr>
          <p:nvPr>
            <p:ph type="dt" sz="half" idx="10"/>
          </p:nvPr>
        </p:nvSpPr>
        <p:spPr/>
        <p:txBody>
          <a:bodyPr/>
          <a:lstStyle>
            <a:lvl1pPr>
              <a:defRPr/>
            </a:lvl1pPr>
          </a:lstStyle>
          <a:p>
            <a:pPr>
              <a:defRPr/>
            </a:pPr>
            <a:fld id="{8A8A83DC-D43F-4E58-A924-94128BC10787}" type="datetimeFigureOut">
              <a:rPr lang="en-US"/>
              <a:pPr>
                <a:defRPr/>
              </a:pPr>
              <a:t>6/29/2012</a:t>
            </a:fld>
            <a:endParaRPr lang="en-US"/>
          </a:p>
        </p:txBody>
      </p:sp>
      <p:sp>
        <p:nvSpPr>
          <p:cNvPr id="9" name="Footer Placeholder 5"/>
          <p:cNvSpPr>
            <a:spLocks noGrp="1"/>
          </p:cNvSpPr>
          <p:nvPr>
            <p:ph type="ftr" sz="quarter" idx="11"/>
          </p:nvPr>
        </p:nvSpPr>
        <p:spPr/>
        <p:txBody>
          <a:bodyPr/>
          <a:lstStyle>
            <a:lvl1pPr>
              <a:defRPr/>
            </a:lvl1pPr>
          </a:lstStyle>
          <a:p>
            <a:pPr>
              <a:defRPr/>
            </a:pPr>
            <a:endParaRPr lang="en-US"/>
          </a:p>
        </p:txBody>
      </p:sp>
      <p:sp>
        <p:nvSpPr>
          <p:cNvPr id="10" name="Slide Number Placeholder 6"/>
          <p:cNvSpPr>
            <a:spLocks noGrp="1"/>
          </p:cNvSpPr>
          <p:nvPr>
            <p:ph type="sldNum" sz="quarter" idx="12"/>
          </p:nvPr>
        </p:nvSpPr>
        <p:spPr>
          <a:xfrm>
            <a:off x="8229600" y="6477000"/>
            <a:ext cx="762000" cy="247650"/>
          </a:xfrm>
        </p:spPr>
        <p:txBody>
          <a:bodyPr/>
          <a:lstStyle>
            <a:lvl1pPr>
              <a:defRPr/>
            </a:lvl1pPr>
          </a:lstStyle>
          <a:p>
            <a:pPr>
              <a:defRPr/>
            </a:pPr>
            <a:fld id="{5DDE98B0-7FDA-4D75-9244-7DF7A534727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lang="en-US" smtClean="0"/>
              <a:t>Click to edit Master title style</a:t>
            </a:r>
            <a:endParaRPr lang="en-US"/>
          </a:p>
        </p:txBody>
      </p:sp>
      <p:sp>
        <p:nvSpPr>
          <p:cNvPr id="3" name="Date Placeholder 10"/>
          <p:cNvSpPr>
            <a:spLocks noGrp="1"/>
          </p:cNvSpPr>
          <p:nvPr>
            <p:ph type="dt" sz="half" idx="10"/>
          </p:nvPr>
        </p:nvSpPr>
        <p:spPr/>
        <p:txBody>
          <a:bodyPr/>
          <a:lstStyle>
            <a:lvl1pPr>
              <a:defRPr/>
            </a:lvl1pPr>
          </a:lstStyle>
          <a:p>
            <a:pPr>
              <a:defRPr/>
            </a:pPr>
            <a:fld id="{E10110C2-B19E-472A-8891-19572C79B86F}" type="datetimeFigureOut">
              <a:rPr lang="en-US"/>
              <a:pPr>
                <a:defRPr/>
              </a:pPr>
              <a:t>6/29/2012</a:t>
            </a:fld>
            <a:endParaRPr lang="en-US"/>
          </a:p>
        </p:txBody>
      </p:sp>
      <p:sp>
        <p:nvSpPr>
          <p:cNvPr id="4" name="Footer Placeholder 27"/>
          <p:cNvSpPr>
            <a:spLocks noGrp="1"/>
          </p:cNvSpPr>
          <p:nvPr>
            <p:ph type="ftr" sz="quarter" idx="11"/>
          </p:nvPr>
        </p:nvSpPr>
        <p:spPr/>
        <p:txBody>
          <a:bodyPr/>
          <a:lstStyle>
            <a:lvl1pPr>
              <a:defRPr/>
            </a:lvl1pPr>
          </a:lstStyle>
          <a:p>
            <a:pPr>
              <a:defRPr/>
            </a:pPr>
            <a:endParaRPr lang="en-US"/>
          </a:p>
        </p:txBody>
      </p:sp>
      <p:sp>
        <p:nvSpPr>
          <p:cNvPr id="5" name="Slide Number Placeholder 4"/>
          <p:cNvSpPr>
            <a:spLocks noGrp="1"/>
          </p:cNvSpPr>
          <p:nvPr>
            <p:ph type="sldNum" sz="quarter" idx="12"/>
          </p:nvPr>
        </p:nvSpPr>
        <p:spPr/>
        <p:txBody>
          <a:bodyPr/>
          <a:lstStyle>
            <a:lvl1pPr>
              <a:defRPr/>
            </a:lvl1pPr>
          </a:lstStyle>
          <a:p>
            <a:pPr>
              <a:defRPr/>
            </a:pPr>
            <a:fld id="{B7A4ABAB-8B91-4FED-B9CE-657C9D6B070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2"/>
          <p:cNvSpPr>
            <a:spLocks noGrp="1"/>
          </p:cNvSpPr>
          <p:nvPr>
            <p:ph type="dt" sz="half" idx="10"/>
          </p:nvPr>
        </p:nvSpPr>
        <p:spPr/>
        <p:txBody>
          <a:bodyPr/>
          <a:lstStyle>
            <a:lvl1pPr>
              <a:defRPr/>
            </a:lvl1pPr>
          </a:lstStyle>
          <a:p>
            <a:pPr>
              <a:defRPr/>
            </a:pPr>
            <a:fld id="{4072446A-2013-409D-A8BC-98CD33F43429}" type="datetimeFigureOut">
              <a:rPr lang="en-US"/>
              <a:pPr>
                <a:defRPr/>
              </a:pPr>
              <a:t>6/29/2012</a:t>
            </a:fld>
            <a:endParaRPr lang="en-US"/>
          </a:p>
        </p:txBody>
      </p:sp>
      <p:sp>
        <p:nvSpPr>
          <p:cNvPr id="3" name="Footer Placeholder 23"/>
          <p:cNvSpPr>
            <a:spLocks noGrp="1"/>
          </p:cNvSpPr>
          <p:nvPr>
            <p:ph type="ftr" sz="quarter" idx="11"/>
          </p:nvPr>
        </p:nvSpPr>
        <p:spPr/>
        <p:txBody>
          <a:bodyPr/>
          <a:lstStyle>
            <a:lvl1pPr>
              <a:defRPr/>
            </a:lvl1pPr>
          </a:lstStyle>
          <a:p>
            <a:pPr>
              <a:defRPr/>
            </a:pPr>
            <a:endParaRPr lang="en-US"/>
          </a:p>
        </p:txBody>
      </p:sp>
      <p:sp>
        <p:nvSpPr>
          <p:cNvPr id="4" name="Slide Number Placeholder 6"/>
          <p:cNvSpPr>
            <a:spLocks noGrp="1"/>
          </p:cNvSpPr>
          <p:nvPr>
            <p:ph type="sldNum" sz="quarter" idx="12"/>
          </p:nvPr>
        </p:nvSpPr>
        <p:spPr/>
        <p:txBody>
          <a:bodyPr/>
          <a:lstStyle>
            <a:lvl1pPr>
              <a:defRPr/>
            </a:lvl1pPr>
          </a:lstStyle>
          <a:p>
            <a:pPr>
              <a:defRPr/>
            </a:pPr>
            <a:fld id="{FA7C1D86-CAA3-4D3D-9A34-B572B74D8B1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Straight Connector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Title 11"/>
          <p:cNvSpPr>
            <a:spLocks noGrp="1"/>
          </p:cNvSpPr>
          <p:nvPr>
            <p:ph type="title"/>
          </p:nvPr>
        </p:nvSpPr>
        <p:spPr>
          <a:xfrm>
            <a:off x="457200" y="5486400"/>
            <a:ext cx="8458200" cy="520700"/>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Date Placeholder 24"/>
          <p:cNvSpPr>
            <a:spLocks noGrp="1"/>
          </p:cNvSpPr>
          <p:nvPr>
            <p:ph type="dt" sz="half" idx="10"/>
          </p:nvPr>
        </p:nvSpPr>
        <p:spPr/>
        <p:txBody>
          <a:bodyPr/>
          <a:lstStyle>
            <a:lvl1pPr>
              <a:defRPr/>
            </a:lvl1pPr>
          </a:lstStyle>
          <a:p>
            <a:pPr>
              <a:defRPr/>
            </a:pPr>
            <a:fld id="{8580F121-8FBC-474B-82E9-BAE28EE888B7}" type="datetimeFigureOut">
              <a:rPr lang="en-US"/>
              <a:pPr>
                <a:defRPr/>
              </a:pPr>
              <a:t>6/29/2012</a:t>
            </a:fld>
            <a:endParaRPr lang="en-US"/>
          </a:p>
        </p:txBody>
      </p:sp>
      <p:sp>
        <p:nvSpPr>
          <p:cNvPr id="7" name="Footer Placeholder 28"/>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a:lvl1pPr>
          </a:lstStyle>
          <a:p>
            <a:pPr>
              <a:defRPr/>
            </a:pPr>
            <a:fld id="{3088107C-782B-4E0C-8045-EE49944C962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17" name="Title 16"/>
          <p:cNvSpPr>
            <a:spLocks noGrp="1"/>
          </p:cNvSpPr>
          <p:nvPr>
            <p:ph type="title"/>
          </p:nvPr>
        </p:nvSpPr>
        <p:spPr>
          <a:xfrm>
            <a:off x="381000" y="4993760"/>
            <a:ext cx="5867400" cy="522288"/>
          </a:xfrm>
        </p:spPr>
        <p:txBody>
          <a:bodyPr/>
          <a:lstStyle>
            <a:lvl1pPr algn="l">
              <a:buNone/>
              <a:defRPr sz="2000" b="1"/>
            </a:lvl1pPr>
          </a:lstStyle>
          <a:p>
            <a:r>
              <a:rPr lang="en-US" smtClean="0"/>
              <a:t>Click to edit Master title style</a:t>
            </a:r>
            <a:endParaRPr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en-US" smtClean="0"/>
              <a:t>Click to edit Master text styles</a:t>
            </a:r>
          </a:p>
        </p:txBody>
      </p:sp>
      <p:sp>
        <p:nvSpPr>
          <p:cNvPr id="5" name="Date Placeholder 6"/>
          <p:cNvSpPr>
            <a:spLocks noGrp="1"/>
          </p:cNvSpPr>
          <p:nvPr>
            <p:ph type="dt" sz="half" idx="10"/>
          </p:nvPr>
        </p:nvSpPr>
        <p:spPr/>
        <p:txBody>
          <a:bodyPr/>
          <a:lstStyle>
            <a:lvl1pPr>
              <a:defRPr/>
            </a:lvl1pPr>
          </a:lstStyle>
          <a:p>
            <a:pPr>
              <a:defRPr/>
            </a:pPr>
            <a:fld id="{FFEA1714-0622-4A77-9A71-42B97B26CE71}" type="datetimeFigureOut">
              <a:rPr lang="en-US"/>
              <a:pPr>
                <a:defRPr/>
              </a:pPr>
              <a:t>6/29/2012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30"/>
          <p:cNvSpPr>
            <a:spLocks noGrp="1"/>
          </p:cNvSpPr>
          <p:nvPr>
            <p:ph type="sldNum" sz="quarter" idx="12"/>
          </p:nvPr>
        </p:nvSpPr>
        <p:spPr/>
        <p:txBody>
          <a:bodyPr/>
          <a:lstStyle>
            <a:lvl1pPr>
              <a:defRPr/>
            </a:lvl1pPr>
          </a:lstStyle>
          <a:p>
            <a:pPr>
              <a:defRPr/>
            </a:pPr>
            <a:fld id="{AC0F8717-97F6-479D-985F-7482545E3D4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0"/>
          <p:cNvSpPr>
            <a:spLocks noGrp="1"/>
          </p:cNvSpPr>
          <p:nvPr>
            <p:ph type="dt" sz="half" idx="10"/>
          </p:nvPr>
        </p:nvSpPr>
        <p:spPr/>
        <p:txBody>
          <a:bodyPr/>
          <a:lstStyle>
            <a:lvl1pPr>
              <a:defRPr/>
            </a:lvl1pPr>
          </a:lstStyle>
          <a:p>
            <a:pPr>
              <a:defRPr/>
            </a:pPr>
            <a:fld id="{041805B7-7193-4B58-AEB5-B2721D239143}" type="datetimeFigureOut">
              <a:rPr lang="en-US"/>
              <a:pPr>
                <a:defRPr/>
              </a:pPr>
              <a:t>6/29/2012</a:t>
            </a:fld>
            <a:endParaRPr lang="en-US"/>
          </a:p>
        </p:txBody>
      </p:sp>
      <p:sp>
        <p:nvSpPr>
          <p:cNvPr id="5" name="Footer Placeholder 27"/>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a:lvl1pPr>
          </a:lstStyle>
          <a:p>
            <a:pPr>
              <a:defRPr/>
            </a:pPr>
            <a:fld id="{09A68E26-1A87-4A5C-83C8-29200250881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94568B79-8B3A-49DD-8BD7-4D2A25CC4B80}" type="datetimeFigureOut">
              <a:rPr lang="en-US"/>
              <a:pPr>
                <a:defRPr/>
              </a:pPr>
              <a:t>6/29/2012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9372814-5535-470D-A200-1062E6526CEF}"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029" name="Text Placeholder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latin typeface="Arial" charset="0"/>
                <a:cs typeface="Arial" charset="0"/>
              </a:defRPr>
            </a:lvl1pPr>
          </a:lstStyle>
          <a:p>
            <a:pPr>
              <a:defRPr/>
            </a:pPr>
            <a:fld id="{6B320420-00F4-45F0-85E3-58AB82B31E66}" type="datetimeFigureOut">
              <a:rPr lang="en-US"/>
              <a:pPr>
                <a:defRPr/>
              </a:pPr>
              <a:t>6/29/2012</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latin typeface="Arial" charset="0"/>
                <a:cs typeface="Arial" charset="0"/>
              </a:defRPr>
            </a:lvl1pPr>
          </a:lstStyle>
          <a:p>
            <a:pPr>
              <a:defRPr/>
            </a:pPr>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latin typeface="Arial" charset="0"/>
                <a:cs typeface="Arial" charset="0"/>
              </a:defRPr>
            </a:lvl1pPr>
          </a:lstStyle>
          <a:p>
            <a:pPr>
              <a:defRPr/>
            </a:pPr>
            <a:fld id="{12282FEA-319B-4B2C-9134-C8915E4F28EF}" type="slidenum">
              <a:rPr lang="en-US"/>
              <a:pPr>
                <a:defRPr/>
              </a:pPr>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lang="en-US" smtClean="0"/>
              <a:t>Click to edit Master title style</a:t>
            </a:r>
            <a:endParaRPr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3883" r:id="rId1"/>
    <p:sldLayoutId id="2147483884" r:id="rId2"/>
    <p:sldLayoutId id="2147483885" r:id="rId3"/>
    <p:sldLayoutId id="2147483880" r:id="rId4"/>
    <p:sldLayoutId id="2147483886" r:id="rId5"/>
    <p:sldLayoutId id="2147483881" r:id="rId6"/>
    <p:sldLayoutId id="2147483887" r:id="rId7"/>
    <p:sldLayoutId id="2147483888" r:id="rId8"/>
    <p:sldLayoutId id="2147483889" r:id="rId9"/>
    <p:sldLayoutId id="2147483882" r:id="rId10"/>
    <p:sldLayoutId id="2147483890" r:id="rId11"/>
  </p:sldLayoutIdLst>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276600"/>
            <a:ext cx="9144000" cy="914400"/>
          </a:xfrm>
        </p:spPr>
        <p:txBody>
          <a:bodyPr>
            <a:noAutofit/>
          </a:bodyPr>
          <a:lstStyle/>
          <a:p>
            <a:pPr algn="ctr" eaLnBrk="1" fontAlgn="auto" hangingPunct="1">
              <a:spcAft>
                <a:spcPts val="0"/>
              </a:spcAft>
              <a:defRPr/>
            </a:pPr>
            <a:r>
              <a:rPr lang="en-US" sz="3000" b="1" cap="none" dirty="0" smtClean="0">
                <a:ea typeface="Verdana" pitchFamily="34" charset="0"/>
                <a:cs typeface="Arial" pitchFamily="34" charset="0"/>
              </a:rPr>
              <a:t>Topic</a:t>
            </a:r>
            <a:r>
              <a:rPr lang="en-US" sz="3300" b="1" cap="none" dirty="0" smtClean="0">
                <a:ea typeface="Verdana" pitchFamily="34" charset="0"/>
                <a:cs typeface="Arial" pitchFamily="34" charset="0"/>
              </a:rPr>
              <a:t> </a:t>
            </a:r>
            <a:r>
              <a:rPr lang="en-US" sz="3300" cap="none" dirty="0" smtClean="0">
                <a:ea typeface="Verdana" pitchFamily="34" charset="0"/>
                <a:cs typeface="Arial" pitchFamily="34" charset="0"/>
              </a:rPr>
              <a:t>: </a:t>
            </a:r>
            <a:r>
              <a:rPr lang="en-US" sz="2800" u="sng" cap="none" dirty="0" smtClean="0">
                <a:ea typeface="Verdana" pitchFamily="34" charset="0"/>
                <a:cs typeface="Arial" pitchFamily="34" charset="0"/>
              </a:rPr>
              <a:t>Prospects &amp; Potential of New Promising Sugar  Cane Varieties as Possible Replacement</a:t>
            </a:r>
            <a:r>
              <a:rPr lang="en-US" sz="2800" cap="none" dirty="0" smtClean="0">
                <a:ea typeface="Verdana" pitchFamily="34" charset="0"/>
                <a:cs typeface="Arial" pitchFamily="34" charset="0"/>
              </a:rPr>
              <a:t> </a:t>
            </a:r>
            <a:endParaRPr lang="en-US" sz="2800" cap="none" dirty="0">
              <a:cs typeface="Arial" pitchFamily="34" charset="0"/>
            </a:endParaRPr>
          </a:p>
        </p:txBody>
      </p:sp>
      <p:sp>
        <p:nvSpPr>
          <p:cNvPr id="3" name="Subtitle 2"/>
          <p:cNvSpPr>
            <a:spLocks noGrp="1"/>
          </p:cNvSpPr>
          <p:nvPr>
            <p:ph type="subTitle" idx="1"/>
          </p:nvPr>
        </p:nvSpPr>
        <p:spPr>
          <a:xfrm>
            <a:off x="533400" y="4800600"/>
            <a:ext cx="8083550" cy="1524000"/>
          </a:xfrm>
        </p:spPr>
        <p:txBody>
          <a:bodyPr>
            <a:normAutofit fontScale="70000" lnSpcReduction="20000"/>
          </a:bodyPr>
          <a:lstStyle/>
          <a:p>
            <a:pPr eaLnBrk="1" fontAlgn="auto" hangingPunct="1">
              <a:lnSpc>
                <a:spcPct val="80000"/>
              </a:lnSpc>
              <a:spcAft>
                <a:spcPts val="0"/>
              </a:spcAft>
              <a:buFont typeface="Wingdings 2"/>
              <a:buNone/>
              <a:defRPr/>
            </a:pPr>
            <a:endParaRPr lang="en-US" sz="2800" dirty="0" smtClean="0">
              <a:cs typeface="Arial" charset="0"/>
            </a:endParaRPr>
          </a:p>
          <a:p>
            <a:pPr eaLnBrk="1" fontAlgn="auto" hangingPunct="1">
              <a:lnSpc>
                <a:spcPct val="80000"/>
              </a:lnSpc>
              <a:spcAft>
                <a:spcPts val="0"/>
              </a:spcAft>
              <a:buFont typeface="Wingdings 2"/>
              <a:buNone/>
              <a:defRPr/>
            </a:pPr>
            <a:endParaRPr lang="en-US" sz="2800" dirty="0" smtClean="0">
              <a:cs typeface="Arial" charset="0"/>
            </a:endParaRPr>
          </a:p>
          <a:p>
            <a:pPr eaLnBrk="1" fontAlgn="auto" hangingPunct="1">
              <a:lnSpc>
                <a:spcPct val="80000"/>
              </a:lnSpc>
              <a:spcAft>
                <a:spcPts val="0"/>
              </a:spcAft>
              <a:buFont typeface="Wingdings 2"/>
              <a:buNone/>
              <a:defRPr/>
            </a:pPr>
            <a:r>
              <a:rPr lang="en-US" sz="2800" dirty="0" smtClean="0">
                <a:cs typeface="Arial" charset="0"/>
              </a:rPr>
              <a:t>Presented by : </a:t>
            </a:r>
          </a:p>
          <a:p>
            <a:pPr eaLnBrk="1" fontAlgn="auto" hangingPunct="1">
              <a:lnSpc>
                <a:spcPct val="80000"/>
              </a:lnSpc>
              <a:spcAft>
                <a:spcPts val="0"/>
              </a:spcAft>
              <a:buFont typeface="Wingdings 2"/>
              <a:buNone/>
              <a:defRPr/>
            </a:pPr>
            <a:r>
              <a:rPr lang="en-US" sz="2800" dirty="0" smtClean="0">
                <a:cs typeface="Arial" charset="0"/>
              </a:rPr>
              <a:t>Rana Muhammad Asghar Khan</a:t>
            </a:r>
          </a:p>
          <a:p>
            <a:pPr eaLnBrk="1" fontAlgn="auto" hangingPunct="1">
              <a:lnSpc>
                <a:spcPct val="80000"/>
              </a:lnSpc>
              <a:spcAft>
                <a:spcPts val="0"/>
              </a:spcAft>
              <a:buFont typeface="Wingdings 2"/>
              <a:buNone/>
              <a:defRPr/>
            </a:pPr>
            <a:r>
              <a:rPr lang="en-US" dirty="0" smtClean="0">
                <a:cs typeface="Arial" charset="0"/>
              </a:rPr>
              <a:t>General Manager Cane </a:t>
            </a:r>
          </a:p>
          <a:p>
            <a:pPr eaLnBrk="1" fontAlgn="auto" hangingPunct="1">
              <a:lnSpc>
                <a:spcPct val="80000"/>
              </a:lnSpc>
              <a:spcAft>
                <a:spcPts val="0"/>
              </a:spcAft>
              <a:buFont typeface="Wingdings 2"/>
              <a:buNone/>
              <a:defRPr/>
            </a:pPr>
            <a:r>
              <a:rPr lang="en-US" dirty="0" smtClean="0">
                <a:cs typeface="Arial" charset="0"/>
              </a:rPr>
              <a:t>Colony Sugar Mills, Phalia</a:t>
            </a:r>
          </a:p>
        </p:txBody>
      </p:sp>
      <p:pic>
        <p:nvPicPr>
          <p:cNvPr id="10244" name="Picture 4" descr="header.jpg"/>
          <p:cNvPicPr>
            <a:picLocks noChangeAspect="1"/>
          </p:cNvPicPr>
          <p:nvPr/>
        </p:nvPicPr>
        <p:blipFill>
          <a:blip r:embed="rId2" cstate="print"/>
          <a:srcRect/>
          <a:stretch>
            <a:fillRect/>
          </a:stretch>
        </p:blipFill>
        <p:spPr bwMode="auto">
          <a:xfrm>
            <a:off x="0" y="-85725"/>
            <a:ext cx="9144000" cy="1457325"/>
          </a:xfrm>
          <a:prstGeom prst="rect">
            <a:avLst/>
          </a:prstGeom>
          <a:noFill/>
          <a:ln w="9525">
            <a:noFill/>
            <a:miter lim="800000"/>
            <a:headEnd/>
            <a:tailEnd/>
          </a:ln>
        </p:spPr>
      </p:pic>
      <p:sp>
        <p:nvSpPr>
          <p:cNvPr id="6" name="Title 1"/>
          <p:cNvSpPr txBox="1">
            <a:spLocks/>
          </p:cNvSpPr>
          <p:nvPr/>
        </p:nvSpPr>
        <p:spPr>
          <a:xfrm>
            <a:off x="0" y="1219200"/>
            <a:ext cx="9144000" cy="1143000"/>
          </a:xfrm>
          <a:prstGeom prst="rect">
            <a:avLst/>
          </a:prstGeom>
          <a:ln>
            <a:noFill/>
          </a:ln>
        </p:spPr>
        <p:txBody>
          <a:bodyPr lIns="0" tIns="0" rIns="18288" bIns="0" anchor="b">
            <a:scene3d>
              <a:camera prst="orthographicFront"/>
              <a:lightRig rig="freezing" dir="t">
                <a:rot lat="0" lon="0" rev="5640000"/>
              </a:lightRig>
            </a:scene3d>
            <a:sp3d prstMaterial="flat">
              <a:bevelT w="38100" h="38100"/>
              <a:contourClr>
                <a:schemeClr val="tx2"/>
              </a:contourClr>
            </a:sp3d>
          </a:bodyPr>
          <a:lstStyle/>
          <a:p>
            <a:pPr algn="ctr" fontAlgn="auto">
              <a:spcAft>
                <a:spcPts val="0"/>
              </a:spcAft>
              <a:defRPr/>
            </a:pPr>
            <a:endParaRPr lang="en-US" sz="3000" b="1" dirty="0">
              <a:solidFill>
                <a:schemeClr val="accent3">
                  <a:tint val="90000"/>
                  <a:satMod val="120000"/>
                </a:schemeClr>
              </a:solidFill>
              <a:effectLst>
                <a:outerShdw blurRad="38100" dist="25400" dir="5400000" algn="tl" rotWithShape="0">
                  <a:srgbClr val="000000">
                    <a:alpha val="43000"/>
                  </a:srgbClr>
                </a:outerShdw>
              </a:effectLst>
              <a:latin typeface="Arial" pitchFamily="34" charset="0"/>
              <a:ea typeface="Verdana" pitchFamily="34" charset="0"/>
              <a:cs typeface="Arial" pitchFamily="34" charset="0"/>
            </a:endParaRPr>
          </a:p>
          <a:p>
            <a:pPr algn="ctr" fontAlgn="auto">
              <a:spcAft>
                <a:spcPts val="0"/>
              </a:spcAft>
              <a:defRPr/>
            </a:pPr>
            <a:r>
              <a:rPr lang="en-US" sz="3000" b="1" u="sng" cap="all" dirty="0">
                <a:solidFill>
                  <a:schemeClr val="tx2"/>
                </a:solidFill>
                <a:effectLst>
                  <a:reflection blurRad="12700" stA="48000" endA="300" endPos="55000" dir="5400000" sy="-90000" algn="bl" rotWithShape="0"/>
                </a:effectLst>
                <a:latin typeface="Arial" pitchFamily="34" charset="0"/>
                <a:ea typeface="Verdana" pitchFamily="34" charset="0"/>
                <a:cs typeface="Arial" pitchFamily="34" charset="0"/>
              </a:rPr>
              <a:t>PSST Agriculture Workshop 2012</a:t>
            </a:r>
          </a:p>
          <a:p>
            <a:pPr algn="ctr" fontAlgn="auto">
              <a:spcAft>
                <a:spcPts val="0"/>
              </a:spcAft>
              <a:defRPr/>
            </a:pPr>
            <a:r>
              <a:rPr lang="en-US" sz="3000" b="1" u="sng" cap="all" dirty="0">
                <a:solidFill>
                  <a:schemeClr val="tx2"/>
                </a:solidFill>
                <a:effectLst>
                  <a:reflection blurRad="12700" stA="48000" endA="300" endPos="55000" dir="5400000" sy="-90000" algn="bl" rotWithShape="0"/>
                </a:effectLst>
                <a:latin typeface="Arial" pitchFamily="34" charset="0"/>
                <a:ea typeface="Verdana" pitchFamily="34" charset="0"/>
                <a:cs typeface="Arial" pitchFamily="34" charset="0"/>
              </a:rPr>
              <a:t>Serena hotel, Faisalabad</a:t>
            </a:r>
          </a:p>
        </p:txBody>
      </p:sp>
      <p:sp>
        <p:nvSpPr>
          <p:cNvPr id="7" name="Rectangle 6"/>
          <p:cNvSpPr/>
          <p:nvPr/>
        </p:nvSpPr>
        <p:spPr>
          <a:xfrm>
            <a:off x="549275" y="6234113"/>
            <a:ext cx="1573213" cy="354012"/>
          </a:xfrm>
          <a:prstGeom prst="rect">
            <a:avLst/>
          </a:prstGeom>
        </p:spPr>
        <p:txBody>
          <a:bodyPr wrap="none">
            <a:spAutoFit/>
          </a:bodyPr>
          <a:lstStyle/>
          <a:p>
            <a:pPr>
              <a:defRPr/>
            </a:pPr>
            <a:r>
              <a:rPr lang="en-US" sz="1700" dirty="0">
                <a:solidFill>
                  <a:schemeClr val="tx2">
                    <a:shade val="75000"/>
                  </a:schemeClr>
                </a:solidFill>
                <a:latin typeface="+mn-lt"/>
              </a:rPr>
              <a:t>30 June, 2012</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Area of Focus</a:t>
            </a:r>
          </a:p>
        </p:txBody>
      </p:sp>
      <p:sp>
        <p:nvSpPr>
          <p:cNvPr id="5" name="Subtitle 4"/>
          <p:cNvSpPr>
            <a:spLocks noGrp="1"/>
          </p:cNvSpPr>
          <p:nvPr>
            <p:ph type="subTitle" idx="1"/>
          </p:nvPr>
        </p:nvSpPr>
        <p:spPr>
          <a:xfrm>
            <a:off x="304800" y="838200"/>
            <a:ext cx="8458200" cy="4953000"/>
          </a:xfrm>
        </p:spPr>
        <p:txBody>
          <a:bodyPr>
            <a:noAutofit/>
          </a:bodyPr>
          <a:lstStyle/>
          <a:p>
            <a:pPr eaLnBrk="1" fontAlgn="auto" hangingPunct="1">
              <a:lnSpc>
                <a:spcPct val="150000"/>
              </a:lnSpc>
              <a:spcAft>
                <a:spcPts val="0"/>
              </a:spcAft>
              <a:defRPr/>
            </a:pPr>
            <a:endParaRPr lang="en-US" sz="1700" dirty="0" smtClean="0">
              <a:latin typeface="Arial" pitchFamily="34" charset="0"/>
              <a:cs typeface="Arial" pitchFamily="34" charset="0"/>
            </a:endParaRPr>
          </a:p>
          <a:p>
            <a:pPr eaLnBrk="1" fontAlgn="auto" hangingPunct="1">
              <a:lnSpc>
                <a:spcPct val="150000"/>
              </a:lnSpc>
              <a:spcAft>
                <a:spcPts val="0"/>
              </a:spcAft>
              <a:defRPr/>
            </a:pPr>
            <a:r>
              <a:rPr lang="en-US" sz="1700" dirty="0" smtClean="0">
                <a:latin typeface="Arial" pitchFamily="34" charset="0"/>
                <a:cs typeface="Arial" pitchFamily="34" charset="0"/>
              </a:rPr>
              <a:t>The area of focus in my presentation is right bank of River Chenab.</a:t>
            </a:r>
          </a:p>
          <a:p>
            <a:pPr eaLnBrk="1" fontAlgn="auto" hangingPunct="1">
              <a:lnSpc>
                <a:spcPct val="150000"/>
              </a:lnSpc>
              <a:spcAft>
                <a:spcPts val="0"/>
              </a:spcAft>
              <a:defRPr/>
            </a:pPr>
            <a:r>
              <a:rPr lang="en-US" sz="1700" dirty="0" smtClean="0">
                <a:latin typeface="Arial" pitchFamily="34" charset="0"/>
                <a:cs typeface="Arial" pitchFamily="34" charset="0"/>
              </a:rPr>
              <a:t>There are 9 Sugar Mills present in this area. There names are as under:</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Colony sugar Mill			</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Shahtaj Sugar Mill</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Noon Sugar Mill</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National Sugar Mill</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Kohinoor Sugar Mill</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Abdullah II Sugar Mill</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Chishtia Sugar Mill</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Shakarganj Sugar Mill</a:t>
            </a:r>
          </a:p>
          <a:p>
            <a:pPr eaLnBrk="1" fontAlgn="auto" hangingPunct="1">
              <a:lnSpc>
                <a:spcPct val="150000"/>
              </a:lnSpc>
              <a:spcAft>
                <a:spcPts val="0"/>
              </a:spcAft>
              <a:buFont typeface="Wingdings" pitchFamily="2" charset="2"/>
              <a:buChar char="v"/>
              <a:defRPr/>
            </a:pPr>
            <a:r>
              <a:rPr lang="en-US" sz="1700" dirty="0" smtClean="0">
                <a:latin typeface="Arial" pitchFamily="34" charset="0"/>
                <a:cs typeface="Arial" pitchFamily="34" charset="0"/>
              </a:rPr>
              <a:t> Safina Sugar Mill</a:t>
            </a:r>
          </a:p>
        </p:txBody>
      </p:sp>
      <p:sp>
        <p:nvSpPr>
          <p:cNvPr id="8" name="Slide Number Placeholder 7"/>
          <p:cNvSpPr>
            <a:spLocks noGrp="1"/>
          </p:cNvSpPr>
          <p:nvPr>
            <p:ph type="sldNum" sz="quarter" idx="12"/>
          </p:nvPr>
        </p:nvSpPr>
        <p:spPr/>
        <p:txBody>
          <a:bodyPr/>
          <a:lstStyle/>
          <a:p>
            <a:pPr>
              <a:defRPr/>
            </a:pPr>
            <a:fld id="{3EF8C517-CDB5-492F-92A1-69CB88D328C6}" type="slidenum">
              <a:rPr lang="en-US" b="1">
                <a:solidFill>
                  <a:schemeClr val="accent2">
                    <a:lumMod val="50000"/>
                  </a:schemeClr>
                </a:solidFill>
              </a:rPr>
              <a:pPr>
                <a:defRPr/>
              </a:pPr>
              <a:t>2</a:t>
            </a:fld>
            <a:endParaRPr lang="en-US" b="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304800" y="762000"/>
            <a:ext cx="8458200" cy="5105400"/>
          </a:xfrm>
        </p:spPr>
        <p:txBody>
          <a:bodyPr>
            <a:noAutofit/>
          </a:bodyPr>
          <a:lstStyle/>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Arial" pitchFamily="34" charset="0"/>
              <a:buChar char="•"/>
              <a:defRPr/>
            </a:pPr>
            <a:endParaRPr lang="en-US" sz="1700" dirty="0" smtClean="0">
              <a:latin typeface="Arial" pitchFamily="34" charset="0"/>
              <a:cs typeface="Arial" pitchFamily="34" charset="0"/>
            </a:endParaRPr>
          </a:p>
          <a:p>
            <a:pPr eaLnBrk="1" fontAlgn="auto" hangingPunct="1">
              <a:spcAft>
                <a:spcPts val="0"/>
              </a:spcAft>
              <a:buFont typeface="Wingdings 2"/>
              <a:buNone/>
              <a:defRPr/>
            </a:pPr>
            <a:r>
              <a:rPr lang="en-US" sz="1700" dirty="0" smtClean="0">
                <a:latin typeface="Arial" pitchFamily="34" charset="0"/>
                <a:cs typeface="Arial" pitchFamily="34" charset="0"/>
              </a:rPr>
              <a:t/>
            </a:r>
            <a:br>
              <a:rPr lang="en-US" sz="1700" dirty="0" smtClean="0">
                <a:latin typeface="Arial" pitchFamily="34" charset="0"/>
                <a:cs typeface="Arial" pitchFamily="34" charset="0"/>
              </a:rPr>
            </a:br>
            <a:endParaRPr lang="en-US" sz="1700" dirty="0"/>
          </a:p>
        </p:txBody>
      </p:sp>
      <p:sp>
        <p:nvSpPr>
          <p:cNvPr id="8" name="Slide Number Placeholder 7"/>
          <p:cNvSpPr>
            <a:spLocks noGrp="1"/>
          </p:cNvSpPr>
          <p:nvPr>
            <p:ph type="sldNum" sz="quarter" idx="12"/>
          </p:nvPr>
        </p:nvSpPr>
        <p:spPr/>
        <p:txBody>
          <a:bodyPr/>
          <a:lstStyle/>
          <a:p>
            <a:pPr>
              <a:defRPr/>
            </a:pPr>
            <a:fld id="{4FE1C90E-DB95-42A6-8CB5-2CFE07627E6E}" type="slidenum">
              <a:rPr lang="en-US" b="1">
                <a:solidFill>
                  <a:schemeClr val="accent2">
                    <a:lumMod val="50000"/>
                  </a:schemeClr>
                </a:solidFill>
              </a:rPr>
              <a:pPr>
                <a:defRPr/>
              </a:pPr>
              <a:t>3</a:t>
            </a:fld>
            <a:endParaRPr lang="en-US" b="1" dirty="0">
              <a:solidFill>
                <a:schemeClr val="accent2">
                  <a:lumMod val="50000"/>
                </a:schemeClr>
              </a:solidFill>
            </a:endParaRPr>
          </a:p>
        </p:txBody>
      </p:sp>
      <p:pic>
        <p:nvPicPr>
          <p:cNvPr id="12292" name="Picture 6"/>
          <p:cNvPicPr>
            <a:picLocks noChangeAspect="1" noChangeArrowheads="1"/>
          </p:cNvPicPr>
          <p:nvPr/>
        </p:nvPicPr>
        <p:blipFill>
          <a:blip r:embed="rId3" cstate="print"/>
          <a:srcRect/>
          <a:stretch>
            <a:fillRect/>
          </a:stretch>
        </p:blipFill>
        <p:spPr bwMode="auto">
          <a:xfrm>
            <a:off x="-14288" y="0"/>
            <a:ext cx="9144001" cy="6858000"/>
          </a:xfrm>
          <a:prstGeom prst="rect">
            <a:avLst/>
          </a:prstGeom>
          <a:noFill/>
          <a:ln w="9525">
            <a:noFill/>
            <a:miter lim="800000"/>
            <a:headEnd/>
            <a:tailEnd/>
          </a:ln>
        </p:spPr>
      </p:pic>
      <p:sp>
        <p:nvSpPr>
          <p:cNvPr id="7" name="Title 6"/>
          <p:cNvSpPr>
            <a:spLocks noGrp="1"/>
          </p:cNvSpPr>
          <p:nvPr>
            <p:ph type="ctrTitle"/>
          </p:nvPr>
        </p:nvSpPr>
        <p:spPr>
          <a:xfrm>
            <a:off x="381000" y="4852988"/>
            <a:ext cx="8458200" cy="1222375"/>
          </a:xfrm>
        </p:spPr>
        <p:txBody>
          <a:bodyPr/>
          <a:lstStyle/>
          <a:p>
            <a:pPr>
              <a:defRPr/>
            </a:pPr>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History</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The region under discussion mainly comprising of district Sargodha and Mandi  Bahauddin &amp; part of District Khushab and Chiniot.</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This region has past history of cultivation of inferior unapproved varieties.</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GB" sz="1700" dirty="0" smtClean="0">
                <a:latin typeface="Arial" pitchFamily="34" charset="0"/>
                <a:cs typeface="Arial" pitchFamily="34" charset="0"/>
              </a:rPr>
              <a:t> CO-1148 was extensively grown on large area during 90’s.</a:t>
            </a:r>
          </a:p>
          <a:p>
            <a:pPr algn="just" eaLnBrk="1" fontAlgn="auto" hangingPunct="1">
              <a:spcAft>
                <a:spcPts val="0"/>
              </a:spcAft>
              <a:buFont typeface="Wingdings" pitchFamily="2" charset="2"/>
              <a:buChar char="v"/>
              <a:defRPr/>
            </a:pPr>
            <a:endParaRPr lang="en-GB"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GB" sz="1700" dirty="0" smtClean="0">
                <a:latin typeface="Arial" pitchFamily="34" charset="0"/>
                <a:cs typeface="Arial" pitchFamily="34" charset="0"/>
              </a:rPr>
              <a:t> In late 90’s CO-1148 developed red rot disease, so the growers shifted to the   cultivation of COJ-84.</a:t>
            </a:r>
          </a:p>
          <a:p>
            <a:pPr algn="just" eaLnBrk="1" fontAlgn="auto" hangingPunct="1">
              <a:spcAft>
                <a:spcPts val="0"/>
              </a:spcAft>
              <a:buFont typeface="Wingdings" pitchFamily="2" charset="2"/>
              <a:buChar char="v"/>
              <a:defRPr/>
            </a:pPr>
            <a:endParaRPr lang="en-GB"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GB" sz="1700" dirty="0" smtClean="0">
                <a:latin typeface="Arial" pitchFamily="34" charset="0"/>
                <a:cs typeface="Arial" pitchFamily="34" charset="0"/>
              </a:rPr>
              <a:t> COJ-84 unfortunately also developed red rot disease in 2003-04.</a:t>
            </a:r>
          </a:p>
          <a:p>
            <a:pPr algn="just" eaLnBrk="1" fontAlgn="auto" hangingPunct="1">
              <a:spcAft>
                <a:spcPts val="0"/>
              </a:spcAft>
              <a:buFont typeface="Wingdings" pitchFamily="2" charset="2"/>
              <a:buChar char="v"/>
              <a:defRPr/>
            </a:pPr>
            <a:endParaRPr lang="en-GB"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GB" sz="1700" dirty="0" smtClean="0">
                <a:latin typeface="Arial" pitchFamily="34" charset="0"/>
                <a:cs typeface="Arial" pitchFamily="34" charset="0"/>
              </a:rPr>
              <a:t> The growers this time were fortunate enough to get seed of variety S-95 US-241   (SPF-238) from the outfield trials and Govt Agriculture farms.</a:t>
            </a:r>
          </a:p>
          <a:p>
            <a:pPr algn="just" eaLnBrk="1" fontAlgn="auto" hangingPunct="1">
              <a:spcAft>
                <a:spcPts val="0"/>
              </a:spcAft>
              <a:buFont typeface="Wingdings" pitchFamily="2" charset="2"/>
              <a:buChar char="v"/>
              <a:defRPr/>
            </a:pPr>
            <a:endParaRPr lang="en-GB" sz="1700" dirty="0" smtClean="0">
              <a:latin typeface="Arial" pitchFamily="34" charset="0"/>
              <a:cs typeface="Arial" pitchFamily="34" charset="0"/>
            </a:endParaRPr>
          </a:p>
          <a:p>
            <a:pPr algn="just" eaLnBrk="1" fontAlgn="auto" hangingPunct="1">
              <a:spcAft>
                <a:spcPts val="0"/>
              </a:spcAft>
              <a:buFont typeface="Arial" pitchFamily="34" charset="0"/>
              <a:buChar char="•"/>
              <a:defRPr/>
            </a:pPr>
            <a:endParaRPr lang="en-US" sz="1700" dirty="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9B681CF5-7DEF-4564-A990-E15196D42282}" type="slidenum">
              <a:rPr lang="en-US" b="1">
                <a:solidFill>
                  <a:schemeClr val="accent2">
                    <a:lumMod val="50000"/>
                  </a:schemeClr>
                </a:solidFill>
              </a:rPr>
              <a:pPr>
                <a:defRPr/>
              </a:pPr>
              <a:t>4</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History</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S 95 US- 241 suited to growers needs became extremely popular as S-95 in District Mandi Bahaudin and Richman in District Sargodha. Ironically permanent number SPF – 238 was also assigned.</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It replaced COJ-84 but adversely affected the % cultivation of other better varieties like CP-72-2086, CP-77-400, HSF 240 &amp; CP-43-33 available at that time</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By year 2005-06 this varieties had occupied over 80% area in Sargodha district &amp; 40-50% in Mandi Bahauddin District .</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The 40-50% percentage of this variety in Mandi Bahauddin District which was due to  cane development activities continued by Shah Taj and Phalia Sugar Mills.</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Cane crushing seasons 2005-06 to 2009-10 were the worst as the growers continued to grow this variety due to high rates paid by the mills irrespective of any variety.</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DEE8BEF7-0730-4FC3-BFF2-257065CC45F4}" type="slidenum">
              <a:rPr lang="en-US" b="1">
                <a:solidFill>
                  <a:schemeClr val="accent2">
                    <a:lumMod val="50000"/>
                  </a:schemeClr>
                </a:solidFill>
              </a:rPr>
              <a:pPr>
                <a:defRPr/>
              </a:pPr>
              <a:t>5</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History</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Wingdings 2"/>
              <a:buNone/>
              <a:defRPr/>
            </a:pPr>
            <a:r>
              <a:rPr lang="en-GB" sz="1700" dirty="0" smtClean="0">
                <a:latin typeface="Arial" pitchFamily="34" charset="0"/>
                <a:cs typeface="Arial" pitchFamily="34" charset="0"/>
              </a:rPr>
              <a:t>The distribution of SPF-238 &amp; other inferior varieties during the last 3 years is as under:</a:t>
            </a:r>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3EB40CF3-96BE-4A3D-B422-3EBB4DDB952E}" type="slidenum">
              <a:rPr lang="en-US" b="1">
                <a:solidFill>
                  <a:schemeClr val="accent2">
                    <a:lumMod val="50000"/>
                  </a:schemeClr>
                </a:solidFill>
              </a:rPr>
              <a:pPr>
                <a:defRPr/>
              </a:pPr>
              <a:t>6</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pic>
        <p:nvPicPr>
          <p:cNvPr id="15366" name="Picture 2"/>
          <p:cNvPicPr>
            <a:picLocks noChangeAspect="1" noChangeArrowheads="1"/>
          </p:cNvPicPr>
          <p:nvPr/>
        </p:nvPicPr>
        <p:blipFill>
          <a:blip r:embed="rId3" cstate="print"/>
          <a:srcRect/>
          <a:stretch>
            <a:fillRect/>
          </a:stretch>
        </p:blipFill>
        <p:spPr bwMode="auto">
          <a:xfrm>
            <a:off x="304800" y="1828800"/>
            <a:ext cx="8382000" cy="4191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History</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Wingdings 2"/>
              <a:buNone/>
              <a:defRPr/>
            </a:pPr>
            <a:r>
              <a:rPr lang="en-GB" sz="1700" dirty="0" smtClean="0">
                <a:latin typeface="Arial" pitchFamily="34" charset="0"/>
                <a:cs typeface="Arial" pitchFamily="34" charset="0"/>
              </a:rPr>
              <a:t>The average sugar recovery table given below displays the values obtained by the mills of this region during the period 2009-10 to 2011-12.</a:t>
            </a:r>
            <a:endParaRPr lang="en-US" sz="1700" dirty="0" smtClean="0">
              <a:latin typeface="Arial" pitchFamily="34" charset="0"/>
              <a:cs typeface="Arial" pitchFamily="34" charset="0"/>
            </a:endParaRPr>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7928DD51-9BE2-46DC-97DE-0D49B4BB049E}" type="slidenum">
              <a:rPr lang="en-US" b="1">
                <a:solidFill>
                  <a:schemeClr val="accent2">
                    <a:lumMod val="50000"/>
                  </a:schemeClr>
                </a:solidFill>
              </a:rPr>
              <a:pPr>
                <a:defRPr/>
              </a:pPr>
              <a:t>7</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pic>
        <p:nvPicPr>
          <p:cNvPr id="16390" name="Picture 2"/>
          <p:cNvPicPr>
            <a:picLocks noChangeAspect="1" noChangeArrowheads="1"/>
          </p:cNvPicPr>
          <p:nvPr/>
        </p:nvPicPr>
        <p:blipFill>
          <a:blip r:embed="rId3" cstate="print"/>
          <a:srcRect/>
          <a:stretch>
            <a:fillRect/>
          </a:stretch>
        </p:blipFill>
        <p:spPr bwMode="auto">
          <a:xfrm>
            <a:off x="304800" y="1828800"/>
            <a:ext cx="8458200" cy="426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History</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Wingdings" pitchFamily="2" charset="2"/>
              <a:buChar char="v"/>
              <a:defRPr/>
            </a:pPr>
            <a:r>
              <a:rPr lang="en-US" sz="1800" dirty="0" smtClean="0"/>
              <a:t> </a:t>
            </a:r>
            <a:r>
              <a:rPr lang="en-US" sz="1700" dirty="0" smtClean="0">
                <a:latin typeface="Arial" pitchFamily="34" charset="0"/>
                <a:cs typeface="Arial" pitchFamily="34" charset="0"/>
              </a:rPr>
              <a:t>The above figures clearly indicate that there is a definite correlation between the percentage area of inferior varieties and sugar recovery. </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As the overall area under inferior varieties has decreased from 57% to 35%, the average sugar recovery has increased from 7.66 to 9.07.</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Season 2011-12 can be compared to 2003-04. </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Overall percentage of inferior varieties was almost the same. </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Better average recovery during 2011-12 (9.07) compared to 2003-04 (8.91) can be attributed to comparatively better available sugar cane varieties and procurement of cane of inferior varieties on the basis of sugar contents.</a:t>
            </a:r>
          </a:p>
          <a:p>
            <a:pPr algn="just" eaLnBrk="1" fontAlgn="auto" hangingPunct="1">
              <a:spcAft>
                <a:spcPts val="0"/>
              </a:spcAft>
              <a:buFont typeface="Wingdings 2"/>
              <a:buNone/>
              <a:defRPr/>
            </a:pPr>
            <a:r>
              <a:rPr lang="en-US" sz="1700" dirty="0" smtClean="0">
                <a:latin typeface="Arial" pitchFamily="34" charset="0"/>
                <a:cs typeface="Arial" pitchFamily="34" charset="0"/>
              </a:rPr>
              <a:t/>
            </a:r>
            <a:br>
              <a:rPr lang="en-US" sz="1700" dirty="0" smtClean="0">
                <a:latin typeface="Arial" pitchFamily="34" charset="0"/>
                <a:cs typeface="Arial" pitchFamily="34" charset="0"/>
              </a:rPr>
            </a:br>
            <a:endParaRPr lang="en-GB" sz="1700" dirty="0" smtClean="0">
              <a:latin typeface="Arial" pitchFamily="34" charset="0"/>
              <a:cs typeface="Arial" pitchFamily="34" charset="0"/>
            </a:endParaRPr>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0479191E-952A-4A1F-A5F7-B59036FD28BE}" type="slidenum">
              <a:rPr lang="en-US" b="1">
                <a:solidFill>
                  <a:schemeClr val="accent2">
                    <a:lumMod val="50000"/>
                  </a:schemeClr>
                </a:solidFill>
              </a:rPr>
              <a:pPr>
                <a:defRPr/>
              </a:pPr>
              <a:t>8</a:t>
            </a:fld>
            <a:endParaRPr lang="en-US" b="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Present Scenario</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Wingdings" pitchFamily="2" charset="2"/>
              <a:buChar char="v"/>
              <a:defRPr/>
            </a:pPr>
            <a:r>
              <a:rPr lang="en-US" sz="1800" dirty="0" smtClean="0"/>
              <a:t> </a:t>
            </a:r>
            <a:r>
              <a:rPr lang="en-US" sz="1700" dirty="0" smtClean="0">
                <a:latin typeface="Arial" pitchFamily="34" charset="0"/>
                <a:cs typeface="Arial" pitchFamily="34" charset="0"/>
              </a:rPr>
              <a:t>From 2010-11 onwards forced by lesser sugar cane prices there has been a renewed awakening to eradicate this variety.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Every mills is endeavoring to discontinue its cultivation by limiting the purchases and not offering any additional price.</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It has paid dividends and the overall cultivated area of this variety is likely to come down to less than 20% during 2012-13.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For the first time, encouraged by the additional rates offered by mills on better varieties, the growers have made up their mind to part with this variety and are looking for the cultivation of better sucrose varieties.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Whatever ratoon crop is left is likely to be uprooted at the beginning of 2012-13 crushing season.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Thus, percentage acreage of SPF-238 is likely to come down below 10% by the end of 2012-13 season provided every mill continues its present cane procurement policy with the ultimate aim of its complete eradication.</a:t>
            </a:r>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53090B93-7F8C-4C2D-BE60-BAAB3021260D}" type="slidenum">
              <a:rPr lang="en-US" b="1">
                <a:solidFill>
                  <a:schemeClr val="accent2">
                    <a:lumMod val="50000"/>
                  </a:schemeClr>
                </a:solidFill>
              </a:rPr>
              <a:pPr>
                <a:defRPr/>
              </a:pPr>
              <a:t>9</a:t>
            </a:fld>
            <a:endParaRPr lang="en-US" b="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Present Varietal Distribution</a:t>
            </a:r>
          </a:p>
        </p:txBody>
      </p:sp>
      <p:sp>
        <p:nvSpPr>
          <p:cNvPr id="5" name="Subtitle 4"/>
          <p:cNvSpPr>
            <a:spLocks noGrp="1"/>
          </p:cNvSpPr>
          <p:nvPr>
            <p:ph type="subTitle" idx="1"/>
          </p:nvPr>
        </p:nvSpPr>
        <p:spPr>
          <a:xfrm>
            <a:off x="304800" y="914400"/>
            <a:ext cx="8458200" cy="4953000"/>
          </a:xfrm>
        </p:spPr>
        <p:txBody>
          <a:bodyPr>
            <a:noAutofit/>
          </a:bodyPr>
          <a:lstStyle/>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Wingdings 2"/>
              <a:buNone/>
              <a:defRPr/>
            </a:pPr>
            <a:r>
              <a:rPr lang="en-US" sz="1700" dirty="0" smtClean="0">
                <a:latin typeface="Arial" pitchFamily="34" charset="0"/>
                <a:cs typeface="Arial" pitchFamily="34" charset="0"/>
              </a:rPr>
              <a:t>There are many sugar cane varieties available at present. Most of these have been approved / registered. The average varietal composition at present in our region is as under :</a:t>
            </a:r>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smtClean="0"/>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FD075174-D2C1-40D5-B7C7-ED32C8073C37}" type="slidenum">
              <a:rPr lang="en-US" b="1">
                <a:solidFill>
                  <a:schemeClr val="accent2">
                    <a:lumMod val="50000"/>
                  </a:schemeClr>
                </a:solidFill>
              </a:rPr>
              <a:pPr>
                <a:defRPr/>
              </a:pPr>
              <a:t>10</a:t>
            </a:fld>
            <a:endParaRPr lang="en-US" b="1" dirty="0">
              <a:solidFill>
                <a:schemeClr val="accent2">
                  <a:lumMod val="50000"/>
                </a:schemeClr>
              </a:solidFill>
            </a:endParaRPr>
          </a:p>
        </p:txBody>
      </p:sp>
      <p:pic>
        <p:nvPicPr>
          <p:cNvPr id="19461" name="Picture 2"/>
          <p:cNvPicPr>
            <a:picLocks noChangeAspect="1" noChangeArrowheads="1"/>
          </p:cNvPicPr>
          <p:nvPr/>
        </p:nvPicPr>
        <p:blipFill>
          <a:blip r:embed="rId3" cstate="print"/>
          <a:srcRect/>
          <a:stretch>
            <a:fillRect/>
          </a:stretch>
        </p:blipFill>
        <p:spPr bwMode="auto">
          <a:xfrm>
            <a:off x="381000" y="1981200"/>
            <a:ext cx="8382000" cy="4343400"/>
          </a:xfrm>
          <a:prstGeom prst="rect">
            <a:avLst/>
          </a:prstGeom>
          <a:noFill/>
          <a:ln w="9525">
            <a:noFill/>
            <a:miter lim="800000"/>
            <a:headEnd/>
            <a:tailEnd/>
          </a:ln>
        </p:spPr>
      </p:pic>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Present Varietal Distribution</a:t>
            </a:r>
          </a:p>
        </p:txBody>
      </p:sp>
      <p:sp>
        <p:nvSpPr>
          <p:cNvPr id="5" name="Subtitle 4"/>
          <p:cNvSpPr>
            <a:spLocks noGrp="1"/>
          </p:cNvSpPr>
          <p:nvPr>
            <p:ph type="subTitle" idx="1"/>
          </p:nvPr>
        </p:nvSpPr>
        <p:spPr>
          <a:xfrm>
            <a:off x="304800" y="914400"/>
            <a:ext cx="8458200" cy="4953000"/>
          </a:xfrm>
        </p:spPr>
        <p:txBody>
          <a:bodyPr>
            <a:noAutofit/>
          </a:bodyPr>
          <a:lstStyle/>
          <a:p>
            <a:pPr algn="just" eaLnBrk="1" fontAlgn="auto" hangingPunct="1">
              <a:spcAft>
                <a:spcPts val="0"/>
              </a:spcAft>
              <a:buFont typeface="Wingdings" pitchFamily="2" charset="2"/>
              <a:buChar char="v"/>
              <a:defRPr/>
            </a:pPr>
            <a:r>
              <a:rPr lang="en-US" sz="1600" dirty="0" smtClean="0"/>
              <a:t> </a:t>
            </a:r>
            <a:r>
              <a:rPr lang="en-US" sz="1600" dirty="0" smtClean="0">
                <a:latin typeface="Arial" pitchFamily="34" charset="0"/>
                <a:cs typeface="Arial" pitchFamily="34" charset="0"/>
              </a:rPr>
              <a:t>The growers over the past decade paid little attention towards the cultivation of these varieties. </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The existence of better varieties continued in limited areas only due to cane development activities carried out by a few sugar mills on limited scale. </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It is quite evident that despite of a large number of approved better sucrose varieties available at present, the percentage of most of these is exceptionally low. </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Only HSF-240 occupies the bulk of area under better varieties followed by CP-77-400 and SPF 213.</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Despite of certain limitations of most of the available varieties, I still am of the opinion that these varieties have not been given fair chance by the growers before rejecting them.</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7D7062D0-5196-4B8C-8EAE-D2443A65F539}" type="slidenum">
              <a:rPr lang="en-US" b="1">
                <a:solidFill>
                  <a:schemeClr val="accent2">
                    <a:lumMod val="50000"/>
                  </a:schemeClr>
                </a:solidFill>
              </a:rPr>
              <a:pPr>
                <a:defRPr/>
              </a:pPr>
              <a:t>11</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Present Varietal Distribution</a:t>
            </a:r>
          </a:p>
        </p:txBody>
      </p:sp>
      <p:sp>
        <p:nvSpPr>
          <p:cNvPr id="5" name="Subtitle 4"/>
          <p:cNvSpPr>
            <a:spLocks noGrp="1"/>
          </p:cNvSpPr>
          <p:nvPr>
            <p:ph type="subTitle" idx="1"/>
          </p:nvPr>
        </p:nvSpPr>
        <p:spPr>
          <a:xfrm>
            <a:off x="304800" y="914400"/>
            <a:ext cx="8458200" cy="4953000"/>
          </a:xfrm>
        </p:spPr>
        <p:txBody>
          <a:bodyPr>
            <a:noAutofit/>
          </a:bodyPr>
          <a:lstStyle/>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We fully understand that better varieties require high input level and adaptation of better cane production technology for achieving the desire results.</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buFont typeface="Wingdings" pitchFamily="2" charset="2"/>
              <a:buChar char="v"/>
              <a:defRPr/>
            </a:pPr>
            <a:r>
              <a:rPr lang="en-US" sz="1700" dirty="0" smtClean="0">
                <a:latin typeface="Arial" pitchFamily="34" charset="0"/>
                <a:cs typeface="Arial" pitchFamily="34" charset="0"/>
              </a:rPr>
              <a:t> Unfortunately these varieties have always been compared with SPF 238 by growers at low input levels where SPF out matches all.</a:t>
            </a:r>
          </a:p>
          <a:p>
            <a:pPr>
              <a:defRPr/>
            </a:pPr>
            <a:r>
              <a:rPr lang="en-US" sz="1700" dirty="0" smtClean="0">
                <a:latin typeface="Arial" pitchFamily="34" charset="0"/>
                <a:cs typeface="Arial" pitchFamily="34" charset="0"/>
              </a:rPr>
              <a:t> </a:t>
            </a:r>
          </a:p>
          <a:p>
            <a:pPr>
              <a:buFont typeface="Wingdings" pitchFamily="2" charset="2"/>
              <a:buChar char="v"/>
              <a:defRPr/>
            </a:pPr>
            <a:r>
              <a:rPr lang="en-US" sz="1700" dirty="0" smtClean="0">
                <a:latin typeface="Arial" pitchFamily="34" charset="0"/>
                <a:cs typeface="Arial" pitchFamily="34" charset="0"/>
              </a:rPr>
              <a:t> Despite unjustified comparison most of the better varieties have certain inherent limitations which tend to discourage growers from large scale cultivation.</a:t>
            </a:r>
          </a:p>
          <a:p>
            <a:pPr>
              <a:buFont typeface="Wingdings" pitchFamily="2" charset="2"/>
              <a:buChar char="v"/>
              <a:defRPr/>
            </a:pPr>
            <a:endParaRPr lang="en-US" sz="1700" dirty="0" smtClean="0">
              <a:latin typeface="Arial" pitchFamily="34" charset="0"/>
              <a:cs typeface="Arial" pitchFamily="34" charset="0"/>
            </a:endParaRPr>
          </a:p>
          <a:p>
            <a:pPr>
              <a:buFont typeface="Wingdings" pitchFamily="2" charset="2"/>
              <a:buChar char="v"/>
              <a:defRPr/>
            </a:pPr>
            <a:endParaRPr lang="en-US" sz="1700" dirty="0" smtClean="0">
              <a:latin typeface="Arial" pitchFamily="34" charset="0"/>
              <a:cs typeface="Arial" pitchFamily="34" charset="0"/>
            </a:endParaRPr>
          </a:p>
          <a:p>
            <a:pPr>
              <a:buFont typeface="Wingdings" pitchFamily="2" charset="2"/>
              <a:buChar char="v"/>
              <a:defRPr/>
            </a:pPr>
            <a:endParaRPr lang="en-US" sz="1700" dirty="0" smtClean="0">
              <a:latin typeface="Arial" pitchFamily="34" charset="0"/>
              <a:cs typeface="Arial" pitchFamily="34" charset="0"/>
            </a:endParaRPr>
          </a:p>
          <a:p>
            <a:pPr>
              <a:buFont typeface="Wingdings" pitchFamily="2" charset="2"/>
              <a:buChar char="v"/>
              <a:defRPr/>
            </a:pPr>
            <a:endParaRPr lang="en-US" sz="1700" dirty="0" smtClean="0">
              <a:latin typeface="Arial" pitchFamily="34" charset="0"/>
              <a:cs typeface="Arial" pitchFamily="34" charset="0"/>
            </a:endParaRPr>
          </a:p>
          <a:p>
            <a:pPr>
              <a:buFont typeface="Wingdings" pitchFamily="2" charset="2"/>
              <a:buChar char="v"/>
              <a:defRPr/>
            </a:pPr>
            <a:endParaRPr lang="en-US" sz="1700" dirty="0" smtClean="0">
              <a:latin typeface="Arial" pitchFamily="34" charset="0"/>
              <a:cs typeface="Arial" pitchFamily="34" charset="0"/>
            </a:endParaRPr>
          </a:p>
          <a:p>
            <a:pPr>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defRPr/>
            </a:pPr>
            <a:r>
              <a:rPr lang="en-US" sz="1700" dirty="0" smtClean="0">
                <a:latin typeface="Arial" pitchFamily="34" charset="0"/>
                <a:cs typeface="Arial" pitchFamily="34" charset="0"/>
              </a:rPr>
              <a:t/>
            </a:r>
            <a:br>
              <a:rPr lang="en-US" sz="1700" dirty="0" smtClean="0">
                <a:latin typeface="Arial" pitchFamily="34" charset="0"/>
                <a:cs typeface="Arial" pitchFamily="34" charset="0"/>
              </a:rPr>
            </a:br>
            <a:endParaRPr lang="en-US" sz="1700" dirty="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F5C6063F-B74A-403D-A7D2-FBF2F14B69E4}" type="slidenum">
              <a:rPr lang="en-US" b="1">
                <a:solidFill>
                  <a:schemeClr val="accent2">
                    <a:lumMod val="50000"/>
                  </a:schemeClr>
                </a:solidFill>
              </a:rPr>
              <a:pPr>
                <a:defRPr/>
              </a:pPr>
              <a:t>12</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Present Varietal Distribution</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Wingdings 2"/>
              <a:buNone/>
              <a:defRPr/>
            </a:pPr>
            <a:r>
              <a:rPr lang="en-GB" sz="1700" dirty="0" smtClean="0">
                <a:latin typeface="Arial" pitchFamily="34" charset="0"/>
                <a:cs typeface="Arial" pitchFamily="34" charset="0"/>
              </a:rPr>
              <a:t>The table below highlights the salient features and associated limitations of all the approved varieties. </a:t>
            </a:r>
          </a:p>
          <a:p>
            <a:pPr algn="just" eaLnBrk="1" fontAlgn="auto" hangingPunct="1">
              <a:spcAft>
                <a:spcPts val="0"/>
              </a:spcAft>
              <a:buFont typeface="Wingdings 2"/>
              <a:buNone/>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FC3DB125-F131-4876-8C1A-D627CADA9FD0}" type="slidenum">
              <a:rPr lang="en-US" b="1">
                <a:solidFill>
                  <a:schemeClr val="accent2">
                    <a:lumMod val="50000"/>
                  </a:schemeClr>
                </a:solidFill>
              </a:rPr>
              <a:pPr>
                <a:defRPr/>
              </a:pPr>
              <a:t>13</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pic>
        <p:nvPicPr>
          <p:cNvPr id="22534" name="Picture 2"/>
          <p:cNvPicPr>
            <a:picLocks noChangeAspect="1" noChangeArrowheads="1"/>
          </p:cNvPicPr>
          <p:nvPr/>
        </p:nvPicPr>
        <p:blipFill>
          <a:blip r:embed="rId3" cstate="print"/>
          <a:srcRect/>
          <a:stretch>
            <a:fillRect/>
          </a:stretch>
        </p:blipFill>
        <p:spPr bwMode="auto">
          <a:xfrm>
            <a:off x="76200" y="1403350"/>
            <a:ext cx="8991600" cy="5454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Replacement of SPF-238</a:t>
            </a:r>
          </a:p>
        </p:txBody>
      </p:sp>
      <p:sp>
        <p:nvSpPr>
          <p:cNvPr id="5" name="Subtitle 4"/>
          <p:cNvSpPr>
            <a:spLocks noGrp="1"/>
          </p:cNvSpPr>
          <p:nvPr>
            <p:ph type="subTitle" idx="1"/>
          </p:nvPr>
        </p:nvSpPr>
        <p:spPr>
          <a:xfrm>
            <a:off x="304800" y="914400"/>
            <a:ext cx="8458200" cy="4953000"/>
          </a:xfrm>
        </p:spPr>
        <p:txBody>
          <a:bodyPr>
            <a:noAutofit/>
          </a:bodyPr>
          <a:lstStyle/>
          <a:p>
            <a:pPr algn="just" eaLnBrk="1" fontAlgn="auto" hangingPunct="1">
              <a:spcAft>
                <a:spcPts val="0"/>
              </a:spcAft>
              <a:buFont typeface="Wingdings" pitchFamily="2" charset="2"/>
              <a:buChar char="v"/>
              <a:defRPr/>
            </a:pPr>
            <a:r>
              <a:rPr lang="en-US" sz="1800" dirty="0" smtClean="0"/>
              <a:t> </a:t>
            </a:r>
            <a:r>
              <a:rPr lang="en-US" sz="1700" dirty="0" smtClean="0">
                <a:latin typeface="Arial" pitchFamily="34" charset="0"/>
                <a:cs typeface="Arial" pitchFamily="34" charset="0"/>
              </a:rPr>
              <a:t>The area under SPF-238 will come down below 10% by the season 2013-14.</a:t>
            </a:r>
            <a:br>
              <a:rPr lang="en-US" sz="1700" dirty="0" smtClean="0">
                <a:latin typeface="Arial" pitchFamily="34" charset="0"/>
                <a:cs typeface="Arial" pitchFamily="34" charset="0"/>
              </a:rPr>
            </a:b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Naturally the growers will be looking for the replacement varieties which are best suited to them at least in terms of high yield and good ratooning ability.</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As reported earlier there is little chance of growers replacing SPF-238 with existing approved varieties. HSF-240 is perhaps the only exception.</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The common grower is likely to go for other inferior and average varieties having better yield potential both as plant and ratoon crop. </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Unfortunately a number of sugar cane varieties have emerged on the scene. As a natural consequence other inferior/average mediocre sugar cane varieties only comparable in quality to SPF-238 may fill in the gap. </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Thus the advantage to be gained due to elimination of SPF-238 can very easily be offset by the cultivation of varieties of the same calibre.</a:t>
            </a:r>
            <a:endParaRPr lang="en-US" sz="1700" dirty="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4028F596-5352-4E79-8E0C-3D286AE634C8}" type="slidenum">
              <a:rPr lang="en-US" b="1">
                <a:solidFill>
                  <a:schemeClr val="accent2">
                    <a:lumMod val="50000"/>
                  </a:schemeClr>
                </a:solidFill>
              </a:rPr>
              <a:pPr>
                <a:defRPr/>
              </a:pPr>
              <a:t>14</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Replacement of SPF-238</a:t>
            </a:r>
            <a:endParaRPr lang="en-US" sz="3200" dirty="0"/>
          </a:p>
        </p:txBody>
      </p:sp>
      <p:sp>
        <p:nvSpPr>
          <p:cNvPr id="5" name="Subtitle 4"/>
          <p:cNvSpPr>
            <a:spLocks noGrp="1"/>
          </p:cNvSpPr>
          <p:nvPr>
            <p:ph type="subTitle" idx="1"/>
          </p:nvPr>
        </p:nvSpPr>
        <p:spPr>
          <a:xfrm>
            <a:off x="304800" y="838200"/>
            <a:ext cx="8458200" cy="4953000"/>
          </a:xfrm>
        </p:spPr>
        <p:txBody>
          <a:bodyPr>
            <a:noAutofit/>
          </a:bodyPr>
          <a:lstStyle/>
          <a:p>
            <a:pPr algn="just" eaLnBrk="1" fontAlgn="auto" hangingPunct="1">
              <a:spcAft>
                <a:spcPts val="0"/>
              </a:spcAft>
              <a:buFont typeface="Wingdings 2"/>
              <a:buNone/>
              <a:defRPr/>
            </a:pPr>
            <a:r>
              <a:rPr lang="en-US" sz="1700" dirty="0" smtClean="0">
                <a:latin typeface="Arial" pitchFamily="34" charset="0"/>
                <a:cs typeface="Arial" pitchFamily="34" charset="0"/>
              </a:rPr>
              <a:t>Extreme care is therefore required to keep the spread of the following sugar cane varieties having all the favorable characters best suited to grower’s desire, under check</a:t>
            </a:r>
            <a:r>
              <a:rPr lang="en-GB" sz="1700" dirty="0" smtClean="0">
                <a:latin typeface="Arial" pitchFamily="34" charset="0"/>
                <a:cs typeface="Arial" pitchFamily="34" charset="0"/>
              </a:rPr>
              <a:t>. </a:t>
            </a:r>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E1A1E2D4-ADEF-4B4C-82DB-EB2B3EAFE4FD}" type="slidenum">
              <a:rPr lang="en-US" b="1">
                <a:solidFill>
                  <a:schemeClr val="accent2">
                    <a:lumMod val="50000"/>
                  </a:schemeClr>
                </a:solidFill>
              </a:rPr>
              <a:pPr>
                <a:defRPr/>
              </a:pPr>
              <a:t>15</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pic>
        <p:nvPicPr>
          <p:cNvPr id="24582" name="Picture 2"/>
          <p:cNvPicPr>
            <a:picLocks noChangeAspect="1" noChangeArrowheads="1"/>
          </p:cNvPicPr>
          <p:nvPr/>
        </p:nvPicPr>
        <p:blipFill>
          <a:blip r:embed="rId3" cstate="print"/>
          <a:srcRect/>
          <a:stretch>
            <a:fillRect/>
          </a:stretch>
        </p:blipFill>
        <p:spPr bwMode="auto">
          <a:xfrm>
            <a:off x="304800" y="1905000"/>
            <a:ext cx="8534400" cy="43767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Unchecked Spread to be Discouraged</a:t>
            </a:r>
            <a:endParaRPr lang="en-US" sz="3200" dirty="0"/>
          </a:p>
        </p:txBody>
      </p:sp>
      <p:sp>
        <p:nvSpPr>
          <p:cNvPr id="5" name="Subtitle 4"/>
          <p:cNvSpPr>
            <a:spLocks noGrp="1"/>
          </p:cNvSpPr>
          <p:nvPr>
            <p:ph type="subTitle" idx="1"/>
          </p:nvPr>
        </p:nvSpPr>
        <p:spPr>
          <a:xfrm>
            <a:off x="304800" y="838200"/>
            <a:ext cx="8458200" cy="4953000"/>
          </a:xfrm>
        </p:spPr>
        <p:txBody>
          <a:bodyPr>
            <a:noAutofit/>
          </a:bodyPr>
          <a:lstStyle/>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453CAE7E-5427-476A-835E-23CE2B941ED0}" type="slidenum">
              <a:rPr lang="en-US" b="1">
                <a:solidFill>
                  <a:schemeClr val="accent2">
                    <a:lumMod val="50000"/>
                  </a:schemeClr>
                </a:solidFill>
              </a:rPr>
              <a:pPr>
                <a:defRPr/>
              </a:pPr>
              <a:t>16</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pic>
        <p:nvPicPr>
          <p:cNvPr id="25606" name="Picture 8" descr="NSG-59.JPG"/>
          <p:cNvPicPr>
            <a:picLocks noChangeAspect="1"/>
          </p:cNvPicPr>
          <p:nvPr/>
        </p:nvPicPr>
        <p:blipFill>
          <a:blip r:embed="rId3" cstate="print"/>
          <a:srcRect/>
          <a:stretch>
            <a:fillRect/>
          </a:stretch>
        </p:blipFill>
        <p:spPr bwMode="auto">
          <a:xfrm>
            <a:off x="0" y="990600"/>
            <a:ext cx="9144000" cy="586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Unchecked Spread to be Discouraged</a:t>
            </a:r>
            <a:endParaRPr lang="en-US" sz="3200" dirty="0"/>
          </a:p>
        </p:txBody>
      </p:sp>
      <p:sp>
        <p:nvSpPr>
          <p:cNvPr id="5" name="Subtitle 4"/>
          <p:cNvSpPr>
            <a:spLocks noGrp="1"/>
          </p:cNvSpPr>
          <p:nvPr>
            <p:ph type="subTitle" idx="1"/>
          </p:nvPr>
        </p:nvSpPr>
        <p:spPr>
          <a:xfrm>
            <a:off x="304800" y="838200"/>
            <a:ext cx="8458200" cy="4953000"/>
          </a:xfrm>
        </p:spPr>
        <p:txBody>
          <a:bodyPr>
            <a:noAutofit/>
          </a:bodyPr>
          <a:lstStyle/>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GB" sz="1800" dirty="0" smtClean="0"/>
          </a:p>
          <a:p>
            <a:pPr algn="just" eaLnBrk="1" fontAlgn="auto" hangingPunct="1">
              <a:spcAft>
                <a:spcPts val="0"/>
              </a:spcAft>
              <a:buFont typeface="Arial" pitchFamily="34" charset="0"/>
              <a:buChar char="•"/>
              <a:defRPr/>
            </a:pPr>
            <a:endParaRPr lang="en-US" sz="1800" dirty="0"/>
          </a:p>
        </p:txBody>
      </p:sp>
      <p:sp>
        <p:nvSpPr>
          <p:cNvPr id="8" name="Slide Number Placeholder 7"/>
          <p:cNvSpPr>
            <a:spLocks noGrp="1"/>
          </p:cNvSpPr>
          <p:nvPr>
            <p:ph type="sldNum" sz="quarter" idx="12"/>
          </p:nvPr>
        </p:nvSpPr>
        <p:spPr/>
        <p:txBody>
          <a:bodyPr/>
          <a:lstStyle/>
          <a:p>
            <a:pPr>
              <a:defRPr/>
            </a:pPr>
            <a:fld id="{E77EB71E-DC60-4C3B-AF31-5370955798E7}" type="slidenum">
              <a:rPr lang="en-US" b="1">
                <a:solidFill>
                  <a:schemeClr val="accent2">
                    <a:lumMod val="50000"/>
                  </a:schemeClr>
                </a:solidFill>
              </a:rPr>
              <a:pPr>
                <a:defRPr/>
              </a:pPr>
              <a:t>17</a:t>
            </a:fld>
            <a:endParaRPr lang="en-US" b="1" dirty="0">
              <a:solidFill>
                <a:schemeClr val="accent2">
                  <a:lumMod val="50000"/>
                </a:schemeClr>
              </a:solidFill>
            </a:endParaRPr>
          </a:p>
        </p:txBody>
      </p:sp>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pic>
        <p:nvPicPr>
          <p:cNvPr id="26630" name="Picture 8" descr="SPF-241.JPG"/>
          <p:cNvPicPr>
            <a:picLocks noChangeAspect="1"/>
          </p:cNvPicPr>
          <p:nvPr/>
        </p:nvPicPr>
        <p:blipFill>
          <a:blip r:embed="rId3" cstate="print"/>
          <a:srcRect/>
          <a:stretch>
            <a:fillRect/>
          </a:stretch>
        </p:blipFill>
        <p:spPr bwMode="auto">
          <a:xfrm>
            <a:off x="0" y="990600"/>
            <a:ext cx="9144000" cy="586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Caution Required on Unchecked Spread</a:t>
            </a:r>
          </a:p>
        </p:txBody>
      </p:sp>
      <p:sp>
        <p:nvSpPr>
          <p:cNvPr id="5" name="Subtitle 4"/>
          <p:cNvSpPr>
            <a:spLocks noGrp="1"/>
          </p:cNvSpPr>
          <p:nvPr>
            <p:ph type="subTitle" idx="1"/>
          </p:nvPr>
        </p:nvSpPr>
        <p:spPr>
          <a:xfrm>
            <a:off x="304800" y="1143000"/>
            <a:ext cx="8458200" cy="4953000"/>
          </a:xfrm>
        </p:spPr>
        <p:txBody>
          <a:bodyPr>
            <a:noAutofit/>
          </a:bodyPr>
          <a:lstStyle/>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Percentage area of NSG 59 and SPF 241 in this region has increased during the past year.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The growers are cultivating these as improved varieties.  The same trend has been observed during spring 2012 cultivation season too.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Both of the above varieties are high yielding. However there is question mark on their sugar contents.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SPF 241 is late maturing and gives low recovery till January besides its susceptibility to whip smut disease. Afterwards it improves and records better recovery from February to April.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The qualitative analyses of NSG 59 are not encouraging at all as its sugar recovery seldom goes beyond 9%.</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CPF-239 is a highly undesirable variety with sugar contents comparable to SPF 238 at the most.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Extreme care is therefore required in keeping the area of such varieties under control.</a:t>
            </a:r>
          </a:p>
        </p:txBody>
      </p:sp>
      <p:sp>
        <p:nvSpPr>
          <p:cNvPr id="8" name="Slide Number Placeholder 7"/>
          <p:cNvSpPr>
            <a:spLocks noGrp="1"/>
          </p:cNvSpPr>
          <p:nvPr>
            <p:ph type="sldNum" sz="quarter" idx="12"/>
          </p:nvPr>
        </p:nvSpPr>
        <p:spPr/>
        <p:txBody>
          <a:bodyPr/>
          <a:lstStyle/>
          <a:p>
            <a:pPr>
              <a:defRPr/>
            </a:pPr>
            <a:fld id="{590B83E9-8559-465A-9F62-547FC2C7C49E}" type="slidenum">
              <a:rPr lang="en-US" b="1">
                <a:solidFill>
                  <a:schemeClr val="accent2">
                    <a:lumMod val="50000"/>
                  </a:schemeClr>
                </a:solidFill>
              </a:rPr>
              <a:pPr>
                <a:defRPr/>
              </a:pPr>
              <a:t>18</a:t>
            </a:fld>
            <a:endParaRPr lang="en-US" b="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Future Strategy and Prospects</a:t>
            </a:r>
          </a:p>
        </p:txBody>
      </p:sp>
      <p:sp>
        <p:nvSpPr>
          <p:cNvPr id="5" name="Subtitle 4"/>
          <p:cNvSpPr>
            <a:spLocks noGrp="1"/>
          </p:cNvSpPr>
          <p:nvPr>
            <p:ph type="subTitle" idx="1"/>
          </p:nvPr>
        </p:nvSpPr>
        <p:spPr>
          <a:xfrm>
            <a:off x="304800" y="1066800"/>
            <a:ext cx="8458200" cy="4953000"/>
          </a:xfrm>
        </p:spPr>
        <p:txBody>
          <a:bodyPr>
            <a:noAutofit/>
          </a:bodyPr>
          <a:lstStyle/>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It has been discussed earlier that from all the available high sucrose approved varieties available at present, only HSF 240 has been liked by growers.</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This variety despite of many beneficial characters has its own limitations as it requires high water intake besides having the tendency of flowering. </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Of late incidence of whip smut has been reported especially on ratoon crop which is a risky phenomenon as 2 to 3 ratoons are usually kept. </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Furthermore the cultivation of single variety is not at all advisable. </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 It is therefore quite pertinent that we must look for at least two or three potential varieties capable of replacing the existing ones. </a:t>
            </a: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600" dirty="0" smtClean="0">
                <a:latin typeface="Arial" pitchFamily="34" charset="0"/>
                <a:cs typeface="Arial" pitchFamily="34" charset="0"/>
              </a:rPr>
              <a:t>These must possess characters which are to growers liking besides having desirable features like better sugar recovery and resistance to diseases. </a:t>
            </a: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600" dirty="0" smtClean="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8D6DADA2-2645-462A-8E58-7178FCD9D9CF}" type="slidenum">
              <a:rPr lang="en-US" b="1">
                <a:solidFill>
                  <a:schemeClr val="accent2">
                    <a:lumMod val="50000"/>
                  </a:schemeClr>
                </a:solidFill>
              </a:rPr>
              <a:pPr>
                <a:defRPr/>
              </a:pPr>
              <a:t>19</a:t>
            </a:fld>
            <a:endParaRPr lang="en-US" b="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a:t>
            </a:r>
            <a:r>
              <a:rPr lang="en-US" sz="3200" u="sng" cap="none" dirty="0" smtClean="0">
                <a:ea typeface="Verdana" pitchFamily="34" charset="0"/>
                <a:cs typeface="Arial" pitchFamily="34" charset="0"/>
              </a:rPr>
              <a:t>Years</a:t>
            </a:r>
            <a:endParaRPr lang="en-US" sz="3200" u="sng" cap="none" dirty="0" smtClean="0">
              <a:ea typeface="Verdana" pitchFamily="34" charset="0"/>
              <a:cs typeface="Arial" pitchFamily="34" charset="0"/>
            </a:endParaRPr>
          </a:p>
        </p:txBody>
      </p:sp>
      <p:sp>
        <p:nvSpPr>
          <p:cNvPr id="5" name="Subtitle 4"/>
          <p:cNvSpPr>
            <a:spLocks noGrp="1"/>
          </p:cNvSpPr>
          <p:nvPr>
            <p:ph type="subTitle" idx="1"/>
          </p:nvPr>
        </p:nvSpPr>
        <p:spPr>
          <a:xfrm>
            <a:off x="304800" y="1143000"/>
            <a:ext cx="8458200" cy="4953000"/>
          </a:xfrm>
        </p:spPr>
        <p:txBody>
          <a:bodyPr>
            <a:noAutofit/>
          </a:bodyPr>
          <a:lstStyle/>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There are a number of potential sugar cane varieties going through different trials.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From 2010 onwards these new upcoming varieties have been recommended by Sugar Cane Research Institute Faisalabad for out field trials.</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The varieties show tremendous potential on the basis of studies carried out during the past two years. </a:t>
            </a:r>
          </a:p>
          <a:p>
            <a:pPr algn="just" eaLnBrk="1" fontAlgn="auto" hangingPunct="1">
              <a:spcAft>
                <a:spcPts val="0"/>
              </a:spcAft>
              <a:buFont typeface="Wingdings 2"/>
              <a:buNone/>
              <a:defRPr/>
            </a:pPr>
            <a:r>
              <a:rPr lang="en-US" sz="1700" dirty="0" smtClean="0">
                <a:latin typeface="Arial" pitchFamily="34" charset="0"/>
                <a:cs typeface="Arial" pitchFamily="34" charset="0"/>
              </a:rPr>
              <a:t>The details gathered so far are tabulated below:</a:t>
            </a: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29CB7584-520A-4EF1-8173-52327E66433C}" type="slidenum">
              <a:rPr lang="en-US" b="1">
                <a:solidFill>
                  <a:schemeClr val="accent2">
                    <a:lumMod val="50000"/>
                  </a:schemeClr>
                </a:solidFill>
              </a:rPr>
              <a:pPr>
                <a:defRPr/>
              </a:pPr>
              <a:t>20</a:t>
            </a:fld>
            <a:endParaRPr lang="en-US" b="1" dirty="0">
              <a:solidFill>
                <a:schemeClr val="accent2">
                  <a:lumMod val="50000"/>
                </a:schemeClr>
              </a:solidFill>
            </a:endParaRPr>
          </a:p>
        </p:txBody>
      </p:sp>
      <p:pic>
        <p:nvPicPr>
          <p:cNvPr id="29701" name="Picture 2"/>
          <p:cNvPicPr>
            <a:picLocks noChangeAspect="1" noChangeArrowheads="1"/>
          </p:cNvPicPr>
          <p:nvPr/>
        </p:nvPicPr>
        <p:blipFill>
          <a:blip r:embed="rId3" cstate="print"/>
          <a:srcRect/>
          <a:stretch>
            <a:fillRect/>
          </a:stretch>
        </p:blipFill>
        <p:spPr bwMode="auto">
          <a:xfrm>
            <a:off x="381000" y="3048000"/>
            <a:ext cx="8305800" cy="3200400"/>
          </a:xfrm>
          <a:prstGeom prst="rect">
            <a:avLst/>
          </a:prstGeom>
          <a:noFill/>
          <a:ln w="9525">
            <a:noFill/>
            <a:miter lim="800000"/>
            <a:headEnd/>
            <a:tailEnd/>
          </a:ln>
        </p:spPr>
      </p:pic>
      <p:sp>
        <p:nvSpPr>
          <p:cNvPr id="7" name="TextBox 6"/>
          <p:cNvSpPr txBox="1"/>
          <p:nvPr/>
        </p:nvSpPr>
        <p:spPr>
          <a:xfrm>
            <a:off x="7583488" y="6248400"/>
            <a:ext cx="1323975" cy="338138"/>
          </a:xfrm>
          <a:prstGeom prst="rect">
            <a:avLst/>
          </a:prstGeom>
          <a:noFill/>
        </p:spPr>
        <p:txBody>
          <a:bodyPr wrap="none">
            <a:spAutoFit/>
          </a:bodyPr>
          <a:lstStyle/>
          <a:p>
            <a:pPr>
              <a:defRPr/>
            </a:pPr>
            <a:r>
              <a:rPr lang="en-US" sz="1600" dirty="0">
                <a:solidFill>
                  <a:schemeClr val="tx2">
                    <a:shade val="75000"/>
                  </a:schemeClr>
                </a:solidFill>
                <a:latin typeface="+mn-lt"/>
                <a:cs typeface="+mn-cs"/>
              </a:rPr>
              <a:t>Continue…..</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a:t>
            </a:r>
            <a:r>
              <a:rPr lang="en-US" sz="3200" u="sng" cap="none" dirty="0" smtClean="0">
                <a:ea typeface="Verdana" pitchFamily="34" charset="0"/>
                <a:cs typeface="Arial" pitchFamily="34" charset="0"/>
              </a:rPr>
              <a:t>Years</a:t>
            </a:r>
            <a:endParaRPr lang="en-US" sz="3200" u="sng" cap="none" dirty="0" smtClean="0">
              <a:ea typeface="Verdana" pitchFamily="34" charset="0"/>
              <a:cs typeface="Arial" pitchFamily="34" charset="0"/>
            </a:endParaRPr>
          </a:p>
        </p:txBody>
      </p:sp>
      <p:sp>
        <p:nvSpPr>
          <p:cNvPr id="5" name="Subtitle 4"/>
          <p:cNvSpPr>
            <a:spLocks noGrp="1"/>
          </p:cNvSpPr>
          <p:nvPr>
            <p:ph type="subTitle" idx="1"/>
          </p:nvPr>
        </p:nvSpPr>
        <p:spPr>
          <a:xfrm>
            <a:off x="304800" y="914400"/>
            <a:ext cx="8458200" cy="4953000"/>
          </a:xfrm>
        </p:spPr>
        <p:txBody>
          <a:bodyPr>
            <a:noAutofit/>
          </a:bodyPr>
          <a:lstStyle/>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77CDA75D-018A-467A-9648-8BFE49D47306}" type="slidenum">
              <a:rPr lang="en-US" b="1">
                <a:solidFill>
                  <a:schemeClr val="accent2">
                    <a:lumMod val="50000"/>
                  </a:schemeClr>
                </a:solidFill>
              </a:rPr>
              <a:pPr>
                <a:defRPr/>
              </a:pPr>
              <a:t>21</a:t>
            </a:fld>
            <a:endParaRPr lang="en-US" b="1" dirty="0">
              <a:solidFill>
                <a:schemeClr val="accent2">
                  <a:lumMod val="50000"/>
                </a:schemeClr>
              </a:solidFill>
            </a:endParaRPr>
          </a:p>
        </p:txBody>
      </p:sp>
      <p:pic>
        <p:nvPicPr>
          <p:cNvPr id="30725" name="Picture 2"/>
          <p:cNvPicPr>
            <a:picLocks noChangeAspect="1" noChangeArrowheads="1"/>
          </p:cNvPicPr>
          <p:nvPr/>
        </p:nvPicPr>
        <p:blipFill>
          <a:blip r:embed="rId3" cstate="print"/>
          <a:srcRect/>
          <a:stretch>
            <a:fillRect/>
          </a:stretch>
        </p:blipFill>
        <p:spPr bwMode="auto">
          <a:xfrm>
            <a:off x="381000" y="990600"/>
            <a:ext cx="8318500" cy="541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a:t>
            </a:r>
            <a:r>
              <a:rPr lang="en-US" sz="3200" u="sng" cap="none" dirty="0" smtClean="0">
                <a:ea typeface="Verdana" pitchFamily="34" charset="0"/>
                <a:cs typeface="Arial" pitchFamily="34" charset="0"/>
              </a:rPr>
              <a:t>Years</a:t>
            </a:r>
            <a:endParaRPr lang="en-US" sz="3200" u="sng" cap="none" dirty="0" smtClean="0">
              <a:ea typeface="Verdana"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A6927838-AFC6-4D99-8425-857E58AA26B4}" type="slidenum">
              <a:rPr lang="en-US" b="1">
                <a:solidFill>
                  <a:schemeClr val="accent2">
                    <a:lumMod val="50000"/>
                  </a:schemeClr>
                </a:solidFill>
              </a:rPr>
              <a:pPr>
                <a:defRPr/>
              </a:pPr>
              <a:t>22</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1749" name="Picture 11" descr="US-127.JPG"/>
          <p:cNvPicPr>
            <a:picLocks noChangeAspect="1"/>
          </p:cNvPicPr>
          <p:nvPr/>
        </p:nvPicPr>
        <p:blipFill>
          <a:blip r:embed="rId3" cstate="print"/>
          <a:srcRect/>
          <a:stretch>
            <a:fillRect/>
          </a:stretch>
        </p:blipFill>
        <p:spPr bwMode="auto">
          <a:xfrm>
            <a:off x="0" y="990600"/>
            <a:ext cx="9144000" cy="586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Years</a:t>
            </a:r>
          </a:p>
        </p:txBody>
      </p:sp>
      <p:sp>
        <p:nvSpPr>
          <p:cNvPr id="8" name="Slide Number Placeholder 7"/>
          <p:cNvSpPr>
            <a:spLocks noGrp="1"/>
          </p:cNvSpPr>
          <p:nvPr>
            <p:ph type="sldNum" sz="quarter" idx="12"/>
          </p:nvPr>
        </p:nvSpPr>
        <p:spPr/>
        <p:txBody>
          <a:bodyPr/>
          <a:lstStyle/>
          <a:p>
            <a:pPr>
              <a:defRPr/>
            </a:pPr>
            <a:fld id="{B0375BA6-C807-4043-B4A9-069FE6A155FD}" type="slidenum">
              <a:rPr lang="en-US" b="1">
                <a:solidFill>
                  <a:schemeClr val="accent2">
                    <a:lumMod val="50000"/>
                  </a:schemeClr>
                </a:solidFill>
              </a:rPr>
              <a:pPr>
                <a:defRPr/>
              </a:pPr>
              <a:t>23</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2773" name="Picture 10" descr="US 247.JPG"/>
          <p:cNvPicPr>
            <a:picLocks noChangeAspect="1"/>
          </p:cNvPicPr>
          <p:nvPr/>
        </p:nvPicPr>
        <p:blipFill>
          <a:blip r:embed="rId3" cstate="print"/>
          <a:srcRect/>
          <a:stretch>
            <a:fillRect/>
          </a:stretch>
        </p:blipFill>
        <p:spPr bwMode="auto">
          <a:xfrm>
            <a:off x="0" y="1009650"/>
            <a:ext cx="9144000" cy="5848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Years</a:t>
            </a:r>
          </a:p>
        </p:txBody>
      </p:sp>
      <p:sp>
        <p:nvSpPr>
          <p:cNvPr id="8" name="Slide Number Placeholder 7"/>
          <p:cNvSpPr>
            <a:spLocks noGrp="1"/>
          </p:cNvSpPr>
          <p:nvPr>
            <p:ph type="sldNum" sz="quarter" idx="12"/>
          </p:nvPr>
        </p:nvSpPr>
        <p:spPr/>
        <p:txBody>
          <a:bodyPr/>
          <a:lstStyle/>
          <a:p>
            <a:pPr>
              <a:defRPr/>
            </a:pPr>
            <a:fld id="{996BAC0C-7C1B-47ED-99AD-53A1FA4B5B87}" type="slidenum">
              <a:rPr lang="en-US" b="1">
                <a:solidFill>
                  <a:schemeClr val="accent2">
                    <a:lumMod val="50000"/>
                  </a:schemeClr>
                </a:solidFill>
              </a:rPr>
              <a:pPr>
                <a:defRPr/>
              </a:pPr>
              <a:t>24</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3797" name="Picture 2"/>
          <p:cNvPicPr>
            <a:picLocks noChangeAspect="1" noChangeArrowheads="1"/>
          </p:cNvPicPr>
          <p:nvPr/>
        </p:nvPicPr>
        <p:blipFill>
          <a:blip r:embed="rId3" cstate="print"/>
          <a:srcRect/>
          <a:stretch>
            <a:fillRect/>
          </a:stretch>
        </p:blipFill>
        <p:spPr bwMode="auto">
          <a:xfrm>
            <a:off x="0" y="990600"/>
            <a:ext cx="9144000" cy="5867400"/>
          </a:xfrm>
          <a:prstGeom prst="rect">
            <a:avLst/>
          </a:prstGeom>
          <a:noFill/>
          <a:ln w="9525">
            <a:noFill/>
            <a:miter lim="800000"/>
            <a:headEnd/>
            <a:tailEnd/>
          </a:ln>
        </p:spPr>
      </p:pic>
      <p:sp>
        <p:nvSpPr>
          <p:cNvPr id="10" name="TextBox 9"/>
          <p:cNvSpPr txBox="1"/>
          <p:nvPr/>
        </p:nvSpPr>
        <p:spPr>
          <a:xfrm>
            <a:off x="5105400" y="5943600"/>
            <a:ext cx="3429000" cy="646113"/>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a:defRPr/>
            </a:pPr>
            <a:r>
              <a:rPr lang="en-US" sz="3600" b="1" dirty="0">
                <a:solidFill>
                  <a:schemeClr val="tx1">
                    <a:lumMod val="95000"/>
                    <a:lumOff val="5000"/>
                  </a:schemeClr>
                </a:solidFill>
              </a:rPr>
              <a:t>S 2000 US-247</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Years</a:t>
            </a:r>
          </a:p>
        </p:txBody>
      </p:sp>
      <p:sp>
        <p:nvSpPr>
          <p:cNvPr id="8" name="Slide Number Placeholder 7"/>
          <p:cNvSpPr>
            <a:spLocks noGrp="1"/>
          </p:cNvSpPr>
          <p:nvPr>
            <p:ph type="sldNum" sz="quarter" idx="12"/>
          </p:nvPr>
        </p:nvSpPr>
        <p:spPr/>
        <p:txBody>
          <a:bodyPr/>
          <a:lstStyle/>
          <a:p>
            <a:pPr>
              <a:defRPr/>
            </a:pPr>
            <a:fld id="{3E9FA882-C01D-4F58-93D9-2E0911C531A4}" type="slidenum">
              <a:rPr lang="en-US" b="1">
                <a:solidFill>
                  <a:schemeClr val="accent2">
                    <a:lumMod val="50000"/>
                  </a:schemeClr>
                </a:solidFill>
              </a:rPr>
              <a:pPr>
                <a:defRPr/>
              </a:pPr>
              <a:t>25</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4821" name="Picture 2" descr="C:\Documents and Settings\Administrator\Desktop\PSST\Sugar_Cane_Pictures\US 633 - II.JPG"/>
          <p:cNvPicPr>
            <a:picLocks noChangeAspect="1" noChangeArrowheads="1"/>
          </p:cNvPicPr>
          <p:nvPr/>
        </p:nvPicPr>
        <p:blipFill>
          <a:blip r:embed="rId3" cstate="print"/>
          <a:srcRect/>
          <a:stretch>
            <a:fillRect/>
          </a:stretch>
        </p:blipFill>
        <p:spPr bwMode="auto">
          <a:xfrm>
            <a:off x="0" y="1066800"/>
            <a:ext cx="9144000" cy="579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Years</a:t>
            </a:r>
          </a:p>
        </p:txBody>
      </p:sp>
      <p:sp>
        <p:nvSpPr>
          <p:cNvPr id="8" name="Slide Number Placeholder 7"/>
          <p:cNvSpPr>
            <a:spLocks noGrp="1"/>
          </p:cNvSpPr>
          <p:nvPr>
            <p:ph type="sldNum" sz="quarter" idx="12"/>
          </p:nvPr>
        </p:nvSpPr>
        <p:spPr/>
        <p:txBody>
          <a:bodyPr/>
          <a:lstStyle/>
          <a:p>
            <a:pPr>
              <a:defRPr/>
            </a:pPr>
            <a:fld id="{35EF64F5-C0E9-490B-9708-34BCE30116EA}" type="slidenum">
              <a:rPr lang="en-US" b="1">
                <a:solidFill>
                  <a:schemeClr val="accent2">
                    <a:lumMod val="50000"/>
                  </a:schemeClr>
                </a:solidFill>
              </a:rPr>
              <a:pPr>
                <a:defRPr/>
              </a:pPr>
              <a:t>26</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5845" name="Picture 12" descr="US 718.JPG"/>
          <p:cNvPicPr>
            <a:picLocks noChangeAspect="1"/>
          </p:cNvPicPr>
          <p:nvPr/>
        </p:nvPicPr>
        <p:blipFill>
          <a:blip r:embed="rId3" cstate="print"/>
          <a:srcRect/>
          <a:stretch>
            <a:fillRect/>
          </a:stretch>
        </p:blipFill>
        <p:spPr bwMode="auto">
          <a:xfrm>
            <a:off x="0" y="1066800"/>
            <a:ext cx="9144000" cy="579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Years</a:t>
            </a:r>
          </a:p>
        </p:txBody>
      </p:sp>
      <p:sp>
        <p:nvSpPr>
          <p:cNvPr id="8" name="Slide Number Placeholder 7"/>
          <p:cNvSpPr>
            <a:spLocks noGrp="1"/>
          </p:cNvSpPr>
          <p:nvPr>
            <p:ph type="sldNum" sz="quarter" idx="12"/>
          </p:nvPr>
        </p:nvSpPr>
        <p:spPr/>
        <p:txBody>
          <a:bodyPr/>
          <a:lstStyle/>
          <a:p>
            <a:pPr>
              <a:defRPr/>
            </a:pPr>
            <a:fld id="{D93ED2FA-EDE1-4831-BD3D-8FF2DFBBA953}" type="slidenum">
              <a:rPr lang="en-US" b="1">
                <a:solidFill>
                  <a:schemeClr val="accent2">
                    <a:lumMod val="50000"/>
                  </a:schemeClr>
                </a:solidFill>
              </a:rPr>
              <a:pPr>
                <a:defRPr/>
              </a:pPr>
              <a:t>27</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6869" name="Picture 9" descr="C:\Documents and Settings\Administrator\Desktop\PSST\Sugar_Cane_Pictures\DSC01068.JPG"/>
          <p:cNvPicPr>
            <a:picLocks noChangeAspect="1" noChangeArrowheads="1"/>
          </p:cNvPicPr>
          <p:nvPr/>
        </p:nvPicPr>
        <p:blipFill>
          <a:blip r:embed="rId3" cstate="print"/>
          <a:srcRect/>
          <a:stretch>
            <a:fillRect/>
          </a:stretch>
        </p:blipFill>
        <p:spPr bwMode="auto">
          <a:xfrm>
            <a:off x="0" y="990600"/>
            <a:ext cx="9144000" cy="586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Years</a:t>
            </a:r>
          </a:p>
        </p:txBody>
      </p:sp>
      <p:sp>
        <p:nvSpPr>
          <p:cNvPr id="8" name="Slide Number Placeholder 7"/>
          <p:cNvSpPr>
            <a:spLocks noGrp="1"/>
          </p:cNvSpPr>
          <p:nvPr>
            <p:ph type="sldNum" sz="quarter" idx="12"/>
          </p:nvPr>
        </p:nvSpPr>
        <p:spPr/>
        <p:txBody>
          <a:bodyPr/>
          <a:lstStyle/>
          <a:p>
            <a:pPr>
              <a:defRPr/>
            </a:pPr>
            <a:fld id="{C753F2B4-9C7D-4811-8D4A-7ADF5C0B046E}" type="slidenum">
              <a:rPr lang="en-US" b="1">
                <a:solidFill>
                  <a:schemeClr val="accent2">
                    <a:lumMod val="50000"/>
                  </a:schemeClr>
                </a:solidFill>
              </a:rPr>
              <a:pPr>
                <a:defRPr/>
              </a:pPr>
              <a:t>28</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7893" name="Picture 2" descr="E:\Sugar Cane Varieties 27.06.2012\DSC01075.JPG"/>
          <p:cNvPicPr>
            <a:picLocks noChangeAspect="1" noChangeArrowheads="1"/>
          </p:cNvPicPr>
          <p:nvPr/>
        </p:nvPicPr>
        <p:blipFill>
          <a:blip r:embed="rId3" cstate="print"/>
          <a:srcRect/>
          <a:stretch>
            <a:fillRect/>
          </a:stretch>
        </p:blipFill>
        <p:spPr bwMode="auto">
          <a:xfrm>
            <a:off x="0" y="990600"/>
            <a:ext cx="9144000" cy="586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Years</a:t>
            </a:r>
          </a:p>
        </p:txBody>
      </p:sp>
      <p:sp>
        <p:nvSpPr>
          <p:cNvPr id="8" name="Slide Number Placeholder 7"/>
          <p:cNvSpPr>
            <a:spLocks noGrp="1"/>
          </p:cNvSpPr>
          <p:nvPr>
            <p:ph type="sldNum" sz="quarter" idx="12"/>
          </p:nvPr>
        </p:nvSpPr>
        <p:spPr/>
        <p:txBody>
          <a:bodyPr/>
          <a:lstStyle/>
          <a:p>
            <a:pPr>
              <a:defRPr/>
            </a:pPr>
            <a:fld id="{5F64F176-3FFD-4E56-A694-7852493E7A69}" type="slidenum">
              <a:rPr lang="en-US" b="1">
                <a:solidFill>
                  <a:schemeClr val="accent2">
                    <a:lumMod val="50000"/>
                  </a:schemeClr>
                </a:solidFill>
              </a:rPr>
              <a:pPr>
                <a:defRPr/>
              </a:pPr>
              <a:t>29</a:t>
            </a:fld>
            <a:endParaRPr lang="en-US" b="1" dirty="0">
              <a:solidFill>
                <a:schemeClr val="accent2">
                  <a:lumMod val="50000"/>
                </a:schemeClr>
              </a:solidFill>
            </a:endParaRPr>
          </a:p>
        </p:txBody>
      </p:sp>
      <p:sp>
        <p:nvSpPr>
          <p:cNvPr id="9" name="Subtitle 8"/>
          <p:cNvSpPr>
            <a:spLocks noGrp="1"/>
          </p:cNvSpPr>
          <p:nvPr>
            <p:ph type="subTitle" idx="1"/>
          </p:nvPr>
        </p:nvSpPr>
        <p:spPr/>
        <p:txBody>
          <a:bodyPr/>
          <a:lstStyle/>
          <a:p>
            <a:pPr>
              <a:defRPr/>
            </a:pPr>
            <a:endParaRPr lang="en-US" dirty="0"/>
          </a:p>
        </p:txBody>
      </p:sp>
      <p:pic>
        <p:nvPicPr>
          <p:cNvPr id="38917" name="Picture 2"/>
          <p:cNvPicPr>
            <a:picLocks noChangeAspect="1" noChangeArrowheads="1"/>
          </p:cNvPicPr>
          <p:nvPr/>
        </p:nvPicPr>
        <p:blipFill>
          <a:blip r:embed="rId3" cstate="print"/>
          <a:srcRect/>
          <a:stretch>
            <a:fillRect/>
          </a:stretch>
        </p:blipFill>
        <p:spPr bwMode="auto">
          <a:xfrm>
            <a:off x="0" y="952500"/>
            <a:ext cx="9142413" cy="5905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Potential Sugar Cane Varieties for Coming </a:t>
            </a:r>
            <a:r>
              <a:rPr lang="en-US" sz="3200" u="sng" cap="none" dirty="0" smtClean="0">
                <a:ea typeface="Verdana" pitchFamily="34" charset="0"/>
                <a:cs typeface="Arial" pitchFamily="34" charset="0"/>
              </a:rPr>
              <a:t>Years</a:t>
            </a:r>
            <a:endParaRPr lang="en-US" sz="3200" u="sng" cap="none" dirty="0" smtClean="0">
              <a:ea typeface="Verdana" pitchFamily="34" charset="0"/>
              <a:cs typeface="Arial" pitchFamily="34" charset="0"/>
            </a:endParaRPr>
          </a:p>
        </p:txBody>
      </p:sp>
      <p:sp>
        <p:nvSpPr>
          <p:cNvPr id="5" name="Subtitle 4"/>
          <p:cNvSpPr>
            <a:spLocks noGrp="1"/>
          </p:cNvSpPr>
          <p:nvPr>
            <p:ph type="subTitle" idx="1"/>
          </p:nvPr>
        </p:nvSpPr>
        <p:spPr>
          <a:xfrm>
            <a:off x="304800" y="990600"/>
            <a:ext cx="8458200" cy="4953000"/>
          </a:xfrm>
        </p:spPr>
        <p:txBody>
          <a:bodyPr>
            <a:noAutofit/>
          </a:bodyPr>
          <a:lstStyle/>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All the narrated varieties have tremendous potential to replace the existing varieties which have not been able to attract grower’s attention.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For the first time the grower is willing to replace the varieties being grown by him for years. We must grab this opportunity and ensure that he is provided the pure seed of the promising and potential varieties.</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Establishment of small units of mills managed Farms at different convenient locations for seed multiplication and propagation are extremely pertinent so that by the time the above potential varieties are finally cleared and approved, we have sufficient area as seed available for issue to growers.</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For achieving the desired objectives, it is advisable that every mill without any exception must reserve sufficient funds for providing inputs especially seed on loan to the progressive farmers. </a:t>
            </a:r>
          </a:p>
          <a:p>
            <a:pPr algn="just" eaLnBrk="1" fontAlgn="auto" hangingPunct="1">
              <a:spcAft>
                <a:spcPts val="0"/>
              </a:spcAft>
              <a:buFont typeface="Wingdings" pitchFamily="2" charset="2"/>
              <a:buChar char="v"/>
              <a:defRPr/>
            </a:pPr>
            <a:endParaRPr lang="en-US" sz="800" dirty="0" smtClean="0">
              <a:latin typeface="Arial" pitchFamily="34" charset="0"/>
              <a:cs typeface="Arial" pitchFamily="34" charset="0"/>
            </a:endParaRPr>
          </a:p>
          <a:p>
            <a:pPr algn="just" eaLnBrk="1" fontAlgn="auto" hangingPunct="1">
              <a:spcAft>
                <a:spcPts val="0"/>
              </a:spcAft>
              <a:buFont typeface="Wingdings" pitchFamily="2" charset="2"/>
              <a:buChar char="v"/>
              <a:defRPr/>
            </a:pPr>
            <a:r>
              <a:rPr lang="en-US" sz="1700" dirty="0" smtClean="0">
                <a:latin typeface="Arial" pitchFamily="34" charset="0"/>
                <a:cs typeface="Arial" pitchFamily="34" charset="0"/>
              </a:rPr>
              <a:t> This will help in spread /distribution of better quality seed in the desired area within shortest possible time.</a:t>
            </a: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BDF946D0-19E0-4BED-9E05-F39641793D9A}" type="slidenum">
              <a:rPr lang="en-US" b="1">
                <a:solidFill>
                  <a:schemeClr val="accent2">
                    <a:lumMod val="50000"/>
                  </a:schemeClr>
                </a:solidFill>
              </a:rPr>
              <a:pPr>
                <a:defRPr/>
              </a:pPr>
              <a:t>30</a:t>
            </a:fld>
            <a:endParaRPr lang="en-US" b="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304800" y="304800"/>
            <a:ext cx="8610600" cy="685800"/>
          </a:xfrm>
        </p:spPr>
        <p:txBody>
          <a:bodyPr/>
          <a:lstStyle/>
          <a:p>
            <a:pPr eaLnBrk="1" fontAlgn="auto" hangingPunct="1">
              <a:spcAft>
                <a:spcPts val="0"/>
              </a:spcAft>
              <a:defRPr/>
            </a:pPr>
            <a:r>
              <a:rPr lang="en-US" sz="3200" u="sng" cap="none" dirty="0" smtClean="0">
                <a:ea typeface="Verdana" pitchFamily="34" charset="0"/>
                <a:cs typeface="Arial" pitchFamily="34" charset="0"/>
              </a:rPr>
              <a:t>Acknowledgment</a:t>
            </a:r>
          </a:p>
        </p:txBody>
      </p:sp>
      <p:sp>
        <p:nvSpPr>
          <p:cNvPr id="5" name="Subtitle 4"/>
          <p:cNvSpPr>
            <a:spLocks noGrp="1"/>
          </p:cNvSpPr>
          <p:nvPr>
            <p:ph type="subTitle" idx="1"/>
          </p:nvPr>
        </p:nvSpPr>
        <p:spPr>
          <a:xfrm>
            <a:off x="304800" y="990600"/>
            <a:ext cx="8458200" cy="4953000"/>
          </a:xfrm>
        </p:spPr>
        <p:txBody>
          <a:bodyPr>
            <a:noAutofit/>
          </a:bodyPr>
          <a:lstStyle/>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endParaRPr lang="en-US" sz="1700" dirty="0" smtClean="0">
              <a:latin typeface="Arial" pitchFamily="34" charset="0"/>
              <a:cs typeface="Arial" pitchFamily="34" charset="0"/>
            </a:endParaRPr>
          </a:p>
          <a:p>
            <a:pPr algn="just" eaLnBrk="1" fontAlgn="auto" hangingPunct="1">
              <a:spcAft>
                <a:spcPts val="0"/>
              </a:spcAft>
              <a:buFont typeface="Wingdings 2"/>
              <a:buNone/>
              <a:defRPr/>
            </a:pPr>
            <a:r>
              <a:rPr lang="en-US" sz="1700" dirty="0" smtClean="0">
                <a:latin typeface="Arial" pitchFamily="34" charset="0"/>
                <a:cs typeface="Arial" pitchFamily="34" charset="0"/>
              </a:rPr>
              <a:t>I am extremely thankful to </a:t>
            </a:r>
            <a:r>
              <a:rPr lang="en-US" sz="1800" b="1" i="1" dirty="0" smtClean="0">
                <a:latin typeface="Arial" pitchFamily="34" charset="0"/>
                <a:cs typeface="Arial" pitchFamily="34" charset="0"/>
              </a:rPr>
              <a:t>Dr. Muhammad Afzal,</a:t>
            </a:r>
            <a:r>
              <a:rPr lang="en-US" sz="1700" dirty="0" smtClean="0">
                <a:latin typeface="Arial" pitchFamily="34" charset="0"/>
                <a:cs typeface="Arial" pitchFamily="34" charset="0"/>
              </a:rPr>
              <a:t> </a:t>
            </a:r>
            <a:r>
              <a:rPr lang="en-US" sz="1700" i="1" dirty="0" smtClean="0">
                <a:latin typeface="Arial" pitchFamily="34" charset="0"/>
                <a:cs typeface="Arial" pitchFamily="34" charset="0"/>
              </a:rPr>
              <a:t>Sugar Cane Specialist </a:t>
            </a:r>
            <a:r>
              <a:rPr lang="en-US" sz="1700" dirty="0" smtClean="0">
                <a:latin typeface="Arial" pitchFamily="34" charset="0"/>
                <a:cs typeface="Arial" pitchFamily="34" charset="0"/>
              </a:rPr>
              <a:t>from  Ayub </a:t>
            </a:r>
          </a:p>
          <a:p>
            <a:pPr algn="just" eaLnBrk="1" fontAlgn="auto" hangingPunct="1">
              <a:spcAft>
                <a:spcPts val="0"/>
              </a:spcAft>
              <a:buFont typeface="Wingdings 2"/>
              <a:buNone/>
              <a:defRPr/>
            </a:pPr>
            <a:r>
              <a:rPr lang="en-US" sz="1700" dirty="0" smtClean="0">
                <a:latin typeface="Arial" pitchFamily="34" charset="0"/>
                <a:cs typeface="Arial" pitchFamily="34" charset="0"/>
              </a:rPr>
              <a:t>Agricultural Research Institute (AARI), Faisalabad for providing necessary data and other valuable information in connection with the compilation of this paper.</a:t>
            </a: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a:p>
            <a:pPr algn="just" eaLnBrk="1" fontAlgn="auto" hangingPunct="1">
              <a:spcAft>
                <a:spcPts val="0"/>
              </a:spcAft>
              <a:buFont typeface="Wingdings" pitchFamily="2" charset="2"/>
              <a:buChar char="v"/>
              <a:defRPr/>
            </a:pPr>
            <a:endParaRPr lang="en-US" sz="1700" dirty="0" smtClean="0">
              <a:latin typeface="Arial" pitchFamily="34" charset="0"/>
              <a:cs typeface="Arial" pitchFamily="34" charset="0"/>
            </a:endParaRPr>
          </a:p>
        </p:txBody>
      </p:sp>
      <p:sp>
        <p:nvSpPr>
          <p:cNvPr id="8" name="Slide Number Placeholder 7"/>
          <p:cNvSpPr>
            <a:spLocks noGrp="1"/>
          </p:cNvSpPr>
          <p:nvPr>
            <p:ph type="sldNum" sz="quarter" idx="12"/>
          </p:nvPr>
        </p:nvSpPr>
        <p:spPr/>
        <p:txBody>
          <a:bodyPr/>
          <a:lstStyle/>
          <a:p>
            <a:pPr>
              <a:defRPr/>
            </a:pPr>
            <a:fld id="{11B7EB31-0B0F-4E37-97CF-4695905B79BB}" type="slidenum">
              <a:rPr lang="en-US" b="1">
                <a:solidFill>
                  <a:schemeClr val="accent2">
                    <a:lumMod val="50000"/>
                  </a:schemeClr>
                </a:solidFill>
              </a:rPr>
              <a:pPr>
                <a:defRPr/>
              </a:pPr>
              <a:t>31</a:t>
            </a:fld>
            <a:endParaRPr lang="en-US" b="1" dirty="0">
              <a:solidFill>
                <a:schemeClr val="accent2">
                  <a:lumMod val="50000"/>
                </a:schemeClr>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228600" y="1905000"/>
            <a:ext cx="8610600" cy="1143000"/>
          </a:xfrm>
        </p:spPr>
        <p:txBody>
          <a:bodyPr>
            <a:noAutofit/>
          </a:bodyPr>
          <a:lstStyle/>
          <a:p>
            <a:pPr algn="ctr" eaLnBrk="1" fontAlgn="auto" hangingPunct="1">
              <a:spcAft>
                <a:spcPts val="0"/>
              </a:spcAft>
              <a:defRPr/>
            </a:pPr>
            <a:r>
              <a:rPr lang="en-US" sz="7200" u="sng" cap="none" dirty="0" smtClean="0">
                <a:ea typeface="Verdana" pitchFamily="34" charset="0"/>
                <a:cs typeface="Arial" pitchFamily="34" charset="0"/>
              </a:rPr>
              <a:t>Any Questions… ?</a:t>
            </a:r>
          </a:p>
        </p:txBody>
      </p:sp>
      <p:sp>
        <p:nvSpPr>
          <p:cNvPr id="28676" name="Subtitle 4"/>
          <p:cNvSpPr>
            <a:spLocks noGrp="1"/>
          </p:cNvSpPr>
          <p:nvPr>
            <p:ph type="subTitle" idx="1"/>
          </p:nvPr>
        </p:nvSpPr>
        <p:spPr>
          <a:xfrm>
            <a:off x="685800" y="5791200"/>
            <a:ext cx="7854950" cy="1752600"/>
          </a:xfrm>
        </p:spPr>
        <p:txBody>
          <a:bodyPr>
            <a:normAutofit/>
          </a:bodyPr>
          <a:lstStyle/>
          <a:p>
            <a:pPr eaLnBrk="1" fontAlgn="auto" hangingPunct="1">
              <a:spcAft>
                <a:spcPts val="0"/>
              </a:spcAft>
              <a:buFont typeface="Wingdings 2"/>
              <a:buNone/>
              <a:defRPr/>
            </a:pPr>
            <a:endParaRPr lang="en-US" smtClean="0"/>
          </a:p>
        </p:txBody>
      </p:sp>
      <p:sp>
        <p:nvSpPr>
          <p:cNvPr id="8" name="Slide Number Placeholder 7"/>
          <p:cNvSpPr>
            <a:spLocks noGrp="1"/>
          </p:cNvSpPr>
          <p:nvPr>
            <p:ph type="sldNum" sz="quarter" idx="12"/>
          </p:nvPr>
        </p:nvSpPr>
        <p:spPr/>
        <p:txBody>
          <a:bodyPr/>
          <a:lstStyle/>
          <a:p>
            <a:pPr>
              <a:defRPr/>
            </a:pPr>
            <a:fld id="{6EA3D587-C969-4A46-B130-FE8397E2062F}" type="slidenum">
              <a:rPr lang="en-US"/>
              <a:pPr>
                <a:defRPr/>
              </a:pPr>
              <a:t>32</a:t>
            </a:fld>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228600" y="1905000"/>
            <a:ext cx="8610600" cy="1143000"/>
          </a:xfrm>
        </p:spPr>
        <p:txBody>
          <a:bodyPr>
            <a:noAutofit/>
          </a:bodyPr>
          <a:lstStyle/>
          <a:p>
            <a:pPr algn="ctr" eaLnBrk="1" fontAlgn="auto" hangingPunct="1">
              <a:spcAft>
                <a:spcPts val="0"/>
              </a:spcAft>
              <a:defRPr/>
            </a:pPr>
            <a:r>
              <a:rPr lang="en-US" sz="7200" u="sng" cap="none" dirty="0" smtClean="0">
                <a:ea typeface="Verdana" pitchFamily="34" charset="0"/>
                <a:cs typeface="Arial" pitchFamily="34" charset="0"/>
              </a:rPr>
              <a:t>Thank You….</a:t>
            </a:r>
          </a:p>
        </p:txBody>
      </p:sp>
      <p:sp>
        <p:nvSpPr>
          <p:cNvPr id="29700" name="Subtitle 4"/>
          <p:cNvSpPr>
            <a:spLocks noGrp="1"/>
          </p:cNvSpPr>
          <p:nvPr>
            <p:ph type="subTitle" idx="1"/>
          </p:nvPr>
        </p:nvSpPr>
        <p:spPr>
          <a:xfrm>
            <a:off x="685800" y="5791200"/>
            <a:ext cx="7854950" cy="1752600"/>
          </a:xfrm>
        </p:spPr>
        <p:txBody>
          <a:bodyPr>
            <a:normAutofit/>
          </a:bodyPr>
          <a:lstStyle/>
          <a:p>
            <a:pPr eaLnBrk="1" fontAlgn="auto" hangingPunct="1">
              <a:spcAft>
                <a:spcPts val="0"/>
              </a:spcAft>
              <a:buFont typeface="Wingdings 2"/>
              <a:buNone/>
              <a:defRPr/>
            </a:pPr>
            <a:endParaRPr lang="en-US" smtClean="0"/>
          </a:p>
        </p:txBody>
      </p:sp>
      <p:sp>
        <p:nvSpPr>
          <p:cNvPr id="8" name="Slide Number Placeholder 7"/>
          <p:cNvSpPr>
            <a:spLocks noGrp="1"/>
          </p:cNvSpPr>
          <p:nvPr>
            <p:ph type="sldNum" sz="quarter" idx="12"/>
          </p:nvPr>
        </p:nvSpPr>
        <p:spPr/>
        <p:txBody>
          <a:bodyPr/>
          <a:lstStyle/>
          <a:p>
            <a:pPr>
              <a:defRPr/>
            </a:pPr>
            <a:fld id="{1F99E42E-37F4-4D11-ADA4-3E29EB8BA4BC}" type="slidenum">
              <a:rPr lang="en-US"/>
              <a:pPr>
                <a:defRPr/>
              </a:pPr>
              <a:t>33</a:t>
            </a:fld>
            <a:endParaRPr lang="en-US"/>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Trek</Template>
  <TotalTime>874</TotalTime>
  <Words>1686</Words>
  <Application>Microsoft Office PowerPoint</Application>
  <PresentationFormat>On-screen Show (4:3)</PresentationFormat>
  <Paragraphs>374</Paragraphs>
  <Slides>33</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Franklin Gothic Medium</vt:lpstr>
      <vt:lpstr>Franklin Gothic Book</vt:lpstr>
      <vt:lpstr>Wingdings 2</vt:lpstr>
      <vt:lpstr>Calibri</vt:lpstr>
      <vt:lpstr>Wingdings</vt:lpstr>
      <vt:lpstr>Trek</vt:lpstr>
      <vt:lpstr>Topic : Prospects &amp; Potential of New Promising Sugar  Cane Varieties as Possible Replacement </vt:lpstr>
      <vt:lpstr>Area of Focus</vt:lpstr>
      <vt:lpstr>Slide 3</vt:lpstr>
      <vt:lpstr>History</vt:lpstr>
      <vt:lpstr>History</vt:lpstr>
      <vt:lpstr>History</vt:lpstr>
      <vt:lpstr>History</vt:lpstr>
      <vt:lpstr>History</vt:lpstr>
      <vt:lpstr>Present Scenario</vt:lpstr>
      <vt:lpstr>Present Varietal Distribution</vt:lpstr>
      <vt:lpstr>Present Varietal Distribution</vt:lpstr>
      <vt:lpstr>Present Varietal Distribution</vt:lpstr>
      <vt:lpstr>Present Varietal Distribution</vt:lpstr>
      <vt:lpstr>Replacement of SPF-238</vt:lpstr>
      <vt:lpstr>Replacement of SPF-238</vt:lpstr>
      <vt:lpstr>Unchecked Spread to be Discouraged</vt:lpstr>
      <vt:lpstr>Unchecked Spread to be Discouraged</vt:lpstr>
      <vt:lpstr>Caution Required on Unchecked Spread</vt:lpstr>
      <vt:lpstr>Future Strategy and Prospects</vt:lpstr>
      <vt:lpstr>Potential Sugar Cane Varieties for Coming Years</vt:lpstr>
      <vt:lpstr>Potential Sugar Cane Varieties for Coming Years</vt:lpstr>
      <vt:lpstr>Potential Sugar Cane Varieties for Coming Years</vt:lpstr>
      <vt:lpstr>Potential Sugar Cane Varieties for Coming Years</vt:lpstr>
      <vt:lpstr>Potential Sugar Cane Varieties for Coming Years</vt:lpstr>
      <vt:lpstr>Potential Sugar Cane Varieties for Coming Years</vt:lpstr>
      <vt:lpstr>Potential Sugar Cane Varieties for Coming Years</vt:lpstr>
      <vt:lpstr>Potential Sugar Cane Varieties for Coming Years</vt:lpstr>
      <vt:lpstr>Potential Sugar Cane Varieties for Coming Years</vt:lpstr>
      <vt:lpstr>Potential Sugar Cane Varieties for Coming Years</vt:lpstr>
      <vt:lpstr>Potential Sugar Cane Varieties for Coming Years</vt:lpstr>
      <vt:lpstr>Acknowledgment</vt:lpstr>
      <vt:lpstr>Any Questions… ?</vt:lpstr>
      <vt:lpstr>Thank You….</vt:lpstr>
    </vt:vector>
  </TitlesOfParts>
  <Company>Personal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Prospects &amp; Potential of New Promising Sugar Cane Varieties</dc:title>
  <dc:subject>Sugar Cane Varities</dc:subject>
  <dc:creator>Rana Muhammad Asghar Khan</dc:creator>
  <dc:description>Paper presented in PSST Agricultural Workshop 2012 held on 30 Jun 2012 at Serena Hotel, Faisalabad by Rana Muhammad Asghar Khan. </dc:description>
  <cp:lastModifiedBy>Zeeshan</cp:lastModifiedBy>
  <cp:revision>243</cp:revision>
  <dcterms:created xsi:type="dcterms:W3CDTF">2011-06-30T19:00:28Z</dcterms:created>
  <dcterms:modified xsi:type="dcterms:W3CDTF">2012-06-29T11:49:42Z</dcterms:modified>
</cp:coreProperties>
</file>