
<file path=[Content_Types].xml><?xml version="1.0" encoding="utf-8"?>
<Types xmlns="http://schemas.openxmlformats.org/package/2006/content-types">
  <Override PartName="/_rels/.rels" ContentType="application/vnd.openxmlformats-package.relationshi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_rels/notesSlide23.xml.rels" ContentType="application/vnd.openxmlformats-package.relationships+xml"/>
  <Override PartName="/ppt/notesSlides/_rels/notesSlide14.xml.rels" ContentType="application/vnd.openxmlformats-package.relationships+xml"/>
  <Override PartName="/ppt/notesSlides/_rels/notesSlide21.xml.rels" ContentType="application/vnd.openxmlformats-package.relationships+xml"/>
  <Override PartName="/ppt/notesSlides/_rels/notesSlide12.xml.rels" ContentType="application/vnd.openxmlformats-package.relationships+xml"/>
  <Override PartName="/ppt/notesSlides/_rels/notesSlide5.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10.xml.rels" ContentType="application/vnd.openxmlformats-package.relationships+xml"/>
  <Override PartName="/ppt/notesSlides/_rels/notesSlide3.xml.rels" ContentType="application/vnd.openxmlformats-package.relationships+xml"/>
  <Override PartName="/ppt/notesSlides/_rels/notesSlide26.xml.rels" ContentType="application/vnd.openxmlformats-package.relationships+xml"/>
  <Override PartName="/ppt/notesSlides/_rels/notesSlide17.xml.rels" ContentType="application/vnd.openxmlformats-package.relationships+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4.xml.rels" ContentType="application/vnd.openxmlformats-package.relationships+xml"/>
  <Override PartName="/ppt/notesSlides/_rels/notesSlide15.xml.rels" ContentType="application/vnd.openxmlformats-package.relationships+xml"/>
  <Override PartName="/ppt/notesSlides/_rels/notesSlide8.xml.rels" ContentType="application/vnd.openxmlformats-package.relationships+xml"/>
  <Override PartName="/ppt/notesSlides/_rels/notesSlide22.xml.rels" ContentType="application/vnd.openxmlformats-package.relationships+xml"/>
  <Override PartName="/ppt/notesSlides/_rels/notesSlide13.xml.rels" ContentType="application/vnd.openxmlformats-package.relationships+xml"/>
  <Override PartName="/ppt/notesSlides/_rels/notesSlide6.xml.rels" ContentType="application/vnd.openxmlformats-package.relationships+xml"/>
  <Override PartName="/ppt/notesSlides/_rels/notesSlide11.xml.rels" ContentType="application/vnd.openxmlformats-package.relationships+xml"/>
  <Override PartName="/ppt/notesSlides/_rels/notesSlide4.xml.rels" ContentType="application/vnd.openxmlformats-package.relationships+xml"/>
  <Override PartName="/ppt/notesSlides/_rels/notesSlide18.xml.rels" ContentType="application/vnd.openxmlformats-package.relationships+xml"/>
  <Override PartName="/ppt/notesSlides/_rels/notesSlide2.xml.rels" ContentType="application/vnd.openxmlformats-package.relationships+xml"/>
  <Override PartName="/ppt/notesSlides/_rels/notesSlide25.xml.rels" ContentType="application/vnd.openxmlformats-package.relationships+xml"/>
  <Override PartName="/ppt/notesSlides/_rels/notesSlide16.xml.rels" ContentType="application/vnd.openxmlformats-package.relationships+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2.xml" ContentType="application/vnd.openxmlformats-officedocument.presentationml.notesSlide+xml"/>
  <Override PartName="/ppt/media/image21.jpeg" ContentType="image/jpeg"/>
  <Override PartName="/ppt/media/image17.jpeg" ContentType="image/jpeg"/>
  <Override PartName="/ppt/media/image3.jpeg" ContentType="image/jpeg"/>
  <Override PartName="/ppt/media/image30.jpeg" ContentType="image/jpeg"/>
  <Override PartName="/ppt/media/image22.jpeg" ContentType="image/jpeg"/>
  <Override PartName="/ppt/media/image18.jpeg" ContentType="image/jpeg"/>
  <Override PartName="/ppt/media/image2.png" ContentType="image/png"/>
  <Override PartName="/ppt/media/image4.jpeg" ContentType="image/jpeg"/>
  <Override PartName="/ppt/media/image31.jpeg" ContentType="image/jpeg"/>
  <Override PartName="/ppt/media/image23.jpeg" ContentType="image/jpeg"/>
  <Override PartName="/ppt/media/image10.jpeg" ContentType="image/jpeg"/>
  <Override PartName="/ppt/media/image19.jpeg" ContentType="image/jpeg"/>
  <Override PartName="/ppt/media/image5.jpeg" ContentType="image/jpeg"/>
  <Override PartName="/ppt/media/image32.jpeg" ContentType="image/jpeg"/>
  <Override PartName="/ppt/media/image24.jpeg" ContentType="image/jpeg"/>
  <Override PartName="/ppt/media/image6.jpeg" ContentType="image/jpeg"/>
  <Override PartName="/ppt/media/image33.jpeg" ContentType="image/jpeg"/>
  <Override PartName="/ppt/media/image25.jpeg" ContentType="image/jpeg"/>
  <Override PartName="/ppt/media/image12.jpeg" ContentType="image/jpeg"/>
  <Override PartName="/ppt/media/image7.jpeg" ContentType="image/jpeg"/>
  <Override PartName="/ppt/media/image34.jpeg" ContentType="image/jpeg"/>
  <Override PartName="/ppt/media/image11.png" ContentType="image/png"/>
  <Override PartName="/ppt/media/image26.jpeg" ContentType="image/jpeg"/>
  <Override PartName="/ppt/media/image13.jpeg" ContentType="image/jpeg"/>
  <Override PartName="/ppt/media/image8.jpeg" ContentType="image/jpeg"/>
  <Override PartName="/ppt/media/image27.jpeg" ContentType="image/jpeg"/>
  <Override PartName="/ppt/media/image14.jpeg" ContentType="image/jpeg"/>
  <Override PartName="/ppt/media/image9.jpeg" ContentType="image/jpeg"/>
  <Override PartName="/ppt/media/image28.jpeg" ContentType="image/jpeg"/>
  <Override PartName="/ppt/media/image15.jpeg" ContentType="image/jpeg"/>
  <Override PartName="/ppt/media/image1.jpeg" ContentType="image/jpeg"/>
  <Override PartName="/ppt/media/image20.jpeg" ContentType="image/jpeg"/>
  <Override PartName="/ppt/media/image29.jpeg" ContentType="image/jpeg"/>
  <Override PartName="/ppt/media/image16.jpeg" ContentType="image/jpeg"/>
  <Override PartName="/ppt/presentation.xml" ContentType="application/vnd.openxmlformats-officedocument.presentationml.presentation.main+xml"/>
  <Override PartName="/ppt/notesMasters/_rels/notesMaster1.xml.rels" ContentType="application/vnd.openxmlformats-package.relationships+xml"/>
  <Override PartName="/ppt/notesMasters/notesMaster1.xml" ContentType="application/vnd.openxmlformats-officedocument.presentationml.notesMaster+xml"/>
  <Override PartName="/ppt/_rels/presentation.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_rels/slideLayout1.xml.rels" ContentType="application/vnd.openxmlformats-package.relationships+xml"/>
  <Override PartName="/ppt/slideLayouts/_rels/slideLayout2.xml.rels" ContentType="application/vnd.openxmlformats-package.relationships+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9.xml" ContentType="application/vnd.openxmlformats-officedocument.presentationml.slide+xml"/>
  <Override PartName="/ppt/slides/slide12.xml" ContentType="application/vnd.openxmlformats-officedocument.presentationml.slide+xml"/>
  <Override PartName="/ppt/slides/_rels/slide26.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22.xml.rels" ContentType="application/vnd.openxmlformats-package.relationships+xml"/>
  <Override PartName="/ppt/slides/_rels/slide13.xml.rels" ContentType="application/vnd.openxmlformats-package.relationships+xml"/>
  <Override PartName="/ppt/slides/_rels/slide6.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11.xml.rels" ContentType="application/vnd.openxmlformats-package.relationships+xml"/>
  <Override PartName="/ppt/slides/_rels/slide4.xml.rels" ContentType="application/vnd.openxmlformats-package.relationships+xml"/>
  <Override PartName="/ppt/slides/_rels/slide17.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21.xml.rels" ContentType="application/vnd.openxmlformats-package.relationships+xml"/>
  <Override PartName="/ppt/slides/_rels/slide12.xml.rels" ContentType="application/vnd.openxmlformats-package.relationships+xml"/>
  <Override PartName="/ppt/slides/_rels/slide5.xml.rels" ContentType="application/vnd.openxmlformats-package.relationships+xml"/>
  <Override PartName="/ppt/slides/_rels/slide18.xml.rels" ContentType="application/vnd.openxmlformats-package.relationships+xml"/>
  <Override PartName="/ppt/slides/_rels/slide10.xml.rels" ContentType="application/vnd.openxmlformats-package.relationships+xml"/>
  <Override PartName="/ppt/slides/slide15.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charts/chart3.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charts/chart4.xml" ContentType="application/vnd.openxmlformats-officedocument.drawingml.chart+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9144000" cy="6858000"/>
  <p:notesSz cx="6815137" cy="99425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
</Relationships>
</file>

<file path=ppt/charts/chart1.xml><?xml version="1.0" encoding="utf-8"?>
<c:chartSpace xmlns:a="http://schemas.openxmlformats.org/drawingml/2006/main" xmlns:c="http://schemas.openxmlformats.org/drawingml/2006/chart" xmlns:r="http://schemas.openxmlformats.org/officeDocument/2006/relationships">
  <c:lang val="en-US"/>
  <c:chart>
    <c:plotArea>
      <c:layout/>
      <c:barChart>
        <c:barDir val="col"/>
        <c:grouping val="clustered"/>
        <c:ser>
          <c:idx val="0"/>
          <c:order val="0"/>
          <c:spPr>
            <a:solidFill>
              <a:srgbClr val="0066ff"/>
            </a:solidFill>
          </c:spPr>
        </c:ser>
        <c:ser>
          <c:idx val="1"/>
          <c:order val="1"/>
          <c:spPr>
            <a:solidFill>
              <a:srgbClr val="00b050"/>
            </a:solidFill>
          </c:spPr>
        </c:ser>
        <c:gapWidth val="150"/>
        <c:axId val="91736452"/>
        <c:axId val="87169872"/>
      </c:barChart>
      <c:catAx>
        <c:axId val="91736452"/>
        <c:scaling>
          <c:orientation val="minMax"/>
        </c:scaling>
        <c:axPos val="b"/>
        <c:majorTickMark val="out"/>
        <c:minorTickMark val="none"/>
        <c:tickLblPos val="nextTo"/>
        <c:crossAx val="87169872"/>
        <c:crossesAt val="0"/>
        <c:lblAlgn val="ctr"/>
        <c:auto val="1"/>
        <c:lblOffset val="100"/>
        <c:spPr>
          <a:ln w="9360">
            <a:solidFill>
              <a:srgbClr val="929292"/>
            </a:solidFill>
            <a:bevel/>
          </a:ln>
        </c:spPr>
      </c:catAx>
      <c:valAx>
        <c:axId val="87169872"/>
        <c:scaling>
          <c:orientation val="minMax"/>
        </c:scaling>
        <c:axPos val="l"/>
        <c:majorTickMark val="out"/>
        <c:minorTickMark val="none"/>
        <c:tickLblPos val="nextTo"/>
        <c:crossAx val="91736452"/>
        <c:crossesAt val="0"/>
        <c:spPr>
          <a:ln w="9360">
            <a:solidFill>
              <a:srgbClr val="929292"/>
            </a:solidFill>
            <a:bevel/>
          </a:ln>
        </c:spPr>
      </c:valAx>
      <c:spPr>
        <a:solidFill>
          <a:srgbClr val="ffffff"/>
        </a:solidFill>
      </c:spPr>
    </c:plotArea>
    <c:legend>
      <c:legendPos val="r"/>
      <c:spPr/>
    </c:legend>
    <c:plotVisOnly val="1"/>
  </c:chart>
  <c:spPr>
    <a:solidFill>
      <a:srgbClr val="ffffff"/>
    </a:solidFill>
    <a:ln w="9360">
      <a:solidFill>
        <a:srgbClr val="929292"/>
      </a:solidFill>
      <a:bevel/>
    </a:ln>
  </c:spPr>
</c:chartSpace>
</file>

<file path=ppt/charts/chart2.xml><?xml version="1.0" encoding="utf-8"?>
<c:chartSpace xmlns:a="http://schemas.openxmlformats.org/drawingml/2006/main" xmlns:c="http://schemas.openxmlformats.org/drawingml/2006/chart" xmlns:r="http://schemas.openxmlformats.org/officeDocument/2006/relationships">
  <c:lang val="en-US"/>
  <c:chart>
    <c:plotArea>
      <c:layout/>
      <c:barChart>
        <c:barDir val="col"/>
        <c:grouping val="clustered"/>
        <c:ser>
          <c:idx val="0"/>
          <c:order val="0"/>
          <c:spPr>
            <a:solidFill>
              <a:srgbClr val="4f81bd"/>
            </a:solidFill>
          </c:spPr>
        </c:ser>
        <c:ser>
          <c:idx val="1"/>
          <c:order val="1"/>
          <c:spPr>
            <a:solidFill>
              <a:srgbClr val="c0504d"/>
            </a:solidFill>
          </c:spPr>
        </c:ser>
        <c:gapWidth val="150"/>
        <c:axId val="30574282"/>
        <c:axId val="85121444"/>
      </c:barChart>
      <c:catAx>
        <c:axId val="30574282"/>
        <c:scaling>
          <c:orientation val="minMax"/>
        </c:scaling>
        <c:axPos val="b"/>
        <c:majorTickMark val="out"/>
        <c:minorTickMark val="none"/>
        <c:tickLblPos val="nextTo"/>
        <c:crossAx val="85121444"/>
        <c:crossesAt val="0"/>
        <c:lblAlgn val="ctr"/>
        <c:auto val="1"/>
        <c:lblOffset val="100"/>
        <c:spPr>
          <a:ln w="9360">
            <a:solidFill>
              <a:srgbClr val="929292"/>
            </a:solidFill>
            <a:bevel/>
          </a:ln>
        </c:spPr>
      </c:catAx>
      <c:valAx>
        <c:axId val="85121444"/>
        <c:scaling>
          <c:orientation val="minMax"/>
        </c:scaling>
        <c:axPos val="l"/>
        <c:majorTickMark val="out"/>
        <c:minorTickMark val="none"/>
        <c:tickLblPos val="nextTo"/>
        <c:crossAx val="30574282"/>
        <c:crossesAt val="0"/>
        <c:spPr>
          <a:ln w="9360">
            <a:solidFill>
              <a:srgbClr val="929292"/>
            </a:solidFill>
            <a:bevel/>
          </a:ln>
        </c:spPr>
      </c:valAx>
      <c:spPr>
        <a:solidFill>
          <a:srgbClr val="ffffff"/>
        </a:solidFill>
      </c:spPr>
    </c:plotArea>
    <c:legend>
      <c:legendPos val="r"/>
      <c:spPr/>
    </c:legend>
    <c:plotVisOnly val="1"/>
  </c:chart>
  <c:spPr>
    <a:solidFill>
      <a:srgbClr val="ffffff"/>
    </a:solidFill>
    <a:ln w="9360">
      <a:solidFill>
        <a:srgbClr val="929292"/>
      </a:solidFill>
      <a:bevel/>
    </a:ln>
  </c:spPr>
</c:chartSpace>
</file>

<file path=ppt/charts/chart3.xml><?xml version="1.0" encoding="utf-8"?>
<c:chartSpace xmlns:a="http://schemas.openxmlformats.org/drawingml/2006/main" xmlns:c="http://schemas.openxmlformats.org/drawingml/2006/chart" xmlns:r="http://schemas.openxmlformats.org/officeDocument/2006/relationships">
  <c:lang val="en-US"/>
  <c:chart>
    <c:plotArea>
      <c:layout/>
      <c:barChart>
        <c:barDir val="col"/>
        <c:grouping val="clustered"/>
        <c:ser>
          <c:idx val="0"/>
          <c:order val="0"/>
          <c:spPr>
            <a:solidFill>
              <a:srgbClr val="165a8b"/>
            </a:solidFill>
          </c:spPr>
        </c:ser>
        <c:ser>
          <c:idx val="1"/>
          <c:order val="1"/>
          <c:spPr>
            <a:solidFill>
              <a:srgbClr val="0390f5"/>
            </a:solidFill>
          </c:spPr>
        </c:ser>
        <c:gapWidth val="150"/>
        <c:axId val="84384610"/>
        <c:axId val="7853334"/>
      </c:barChart>
      <c:catAx>
        <c:axId val="84384610"/>
        <c:scaling>
          <c:orientation val="minMax"/>
        </c:scaling>
        <c:axPos val="b"/>
        <c:majorTickMark val="out"/>
        <c:minorTickMark val="none"/>
        <c:tickLblPos val="nextTo"/>
        <c:crossAx val="7853334"/>
        <c:crossesAt val="0"/>
        <c:lblAlgn val="ctr"/>
        <c:auto val="1"/>
        <c:lblOffset val="100"/>
        <c:spPr>
          <a:ln w="9360">
            <a:solidFill>
              <a:srgbClr val="929292"/>
            </a:solidFill>
            <a:bevel/>
          </a:ln>
        </c:spPr>
      </c:catAx>
      <c:valAx>
        <c:axId val="7853334"/>
        <c:scaling>
          <c:orientation val="minMax"/>
        </c:scaling>
        <c:axPos val="l"/>
        <c:majorTickMark val="out"/>
        <c:minorTickMark val="none"/>
        <c:tickLblPos val="nextTo"/>
        <c:crossAx val="84384610"/>
        <c:crossesAt val="0"/>
        <c:spPr>
          <a:ln w="9360">
            <a:solidFill>
              <a:srgbClr val="929292"/>
            </a:solidFill>
            <a:bevel/>
          </a:ln>
        </c:spPr>
      </c:valAx>
      <c:spPr>
        <a:solidFill>
          <a:srgbClr val="ffffff"/>
        </a:solidFill>
      </c:spPr>
    </c:plotArea>
    <c:legend>
      <c:legendPos val="r"/>
      <c:spPr/>
    </c:legend>
    <c:plotVisOnly val="1"/>
  </c:chart>
  <c:spPr>
    <a:solidFill>
      <a:srgbClr val="ffffff"/>
    </a:solidFill>
    <a:ln w="9360">
      <a:solidFill>
        <a:srgbClr val="929292"/>
      </a:solidFill>
      <a:bevel/>
    </a:ln>
  </c:spPr>
</c:chartSpace>
</file>

<file path=ppt/charts/chart4.xml><?xml version="1.0" encoding="utf-8"?>
<c:chartSpace xmlns:a="http://schemas.openxmlformats.org/drawingml/2006/main" xmlns:c="http://schemas.openxmlformats.org/drawingml/2006/chart" xmlns:r="http://schemas.openxmlformats.org/officeDocument/2006/relationships">
  <c:lang val="en-US"/>
  <c:chart>
    <c:plotArea>
      <c:layout/>
      <c:barChart>
        <c:barDir val="col"/>
        <c:grouping val="clustered"/>
        <c:ser>
          <c:idx val="0"/>
          <c:order val="0"/>
          <c:spPr>
            <a:solidFill>
              <a:srgbClr val="0066ff"/>
            </a:solidFill>
          </c:spPr>
        </c:ser>
        <c:ser>
          <c:idx val="1"/>
          <c:order val="1"/>
          <c:spPr>
            <a:solidFill>
              <a:srgbClr val="00b050"/>
            </a:solidFill>
          </c:spPr>
        </c:ser>
        <c:gapWidth val="150"/>
        <c:axId val="4282231"/>
        <c:axId val="58884203"/>
      </c:barChart>
      <c:catAx>
        <c:axId val="4282231"/>
        <c:scaling>
          <c:orientation val="minMax"/>
        </c:scaling>
        <c:axPos val="b"/>
        <c:majorTickMark val="out"/>
        <c:minorTickMark val="none"/>
        <c:tickLblPos val="nextTo"/>
        <c:crossAx val="58884203"/>
        <c:crossesAt val="0"/>
        <c:lblAlgn val="ctr"/>
        <c:auto val="1"/>
        <c:lblOffset val="100"/>
        <c:spPr>
          <a:ln w="9360">
            <a:solidFill>
              <a:srgbClr val="929292"/>
            </a:solidFill>
            <a:bevel/>
          </a:ln>
        </c:spPr>
      </c:catAx>
      <c:valAx>
        <c:axId val="58884203"/>
        <c:scaling>
          <c:orientation val="minMax"/>
        </c:scaling>
        <c:axPos val="l"/>
        <c:majorTickMark val="out"/>
        <c:minorTickMark val="none"/>
        <c:tickLblPos val="nextTo"/>
        <c:crossAx val="4282231"/>
        <c:crossesAt val="0"/>
        <c:spPr>
          <a:ln w="9360">
            <a:solidFill>
              <a:srgbClr val="929292"/>
            </a:solidFill>
            <a:bevel/>
          </a:ln>
        </c:spPr>
      </c:valAx>
      <c:spPr>
        <a:solidFill>
          <a:srgbClr val="ffffff"/>
        </a:solidFill>
      </c:spPr>
    </c:plotArea>
    <c:legend>
      <c:legendPos val="r"/>
      <c:spPr/>
    </c:legend>
    <c:plotVisOnly val="1"/>
  </c:chart>
  <c:spPr>
    <a:solidFill>
      <a:srgbClr val="ffffff"/>
    </a:solidFill>
    <a:ln w="9360">
      <a:solidFill>
        <a:srgbClr val="929292"/>
      </a:solidFill>
      <a:beve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 name="PlaceHolder 1"/>
          <p:cNvSpPr>
            <a:spLocks noGrp="1"/>
          </p:cNvSpPr>
          <p:nvPr>
            <p:ph type="body"/>
          </p:nvPr>
        </p:nvSpPr>
        <p:spPr>
          <a:xfrm>
            <a:off x="777240" y="4777560"/>
            <a:ext cx="6217560" cy="4525920"/>
          </a:xfrm>
          <a:prstGeom prst="rect">
            <a:avLst/>
          </a:prstGeom>
        </p:spPr>
        <p:txBody>
          <a:bodyPr bIns="0" lIns="0" rIns="0" tIns="0" wrap="none"/>
          <a:p>
            <a:r>
              <a:rPr lang="en-US"/>
              <a:t>Click to edit the notes format</a:t>
            </a:r>
            <a:endParaRPr/>
          </a:p>
        </p:txBody>
      </p:sp>
      <p:sp>
        <p:nvSpPr>
          <p:cNvPr id="6" name="PlaceHolder 2"/>
          <p:cNvSpPr>
            <a:spLocks noGrp="1"/>
          </p:cNvSpPr>
          <p:nvPr>
            <p:ph type="hdr"/>
          </p:nvPr>
        </p:nvSpPr>
        <p:spPr>
          <a:xfrm>
            <a:off x="0" y="0"/>
            <a:ext cx="3372840" cy="502560"/>
          </a:xfrm>
          <a:prstGeom prst="rect">
            <a:avLst/>
          </a:prstGeom>
        </p:spPr>
        <p:txBody>
          <a:bodyPr bIns="0" lIns="0" rIns="0" tIns="0" wrap="none"/>
          <a:p>
            <a:r>
              <a:rPr lang="en-US"/>
              <a:t>&lt;header&gt;</a:t>
            </a:r>
            <a:endParaRPr/>
          </a:p>
        </p:txBody>
      </p:sp>
      <p:sp>
        <p:nvSpPr>
          <p:cNvPr id="7" name="PlaceHolder 3"/>
          <p:cNvSpPr>
            <a:spLocks noGrp="1"/>
          </p:cNvSpPr>
          <p:nvPr>
            <p:ph type="dt"/>
          </p:nvPr>
        </p:nvSpPr>
        <p:spPr>
          <a:xfrm>
            <a:off x="4399200" y="0"/>
            <a:ext cx="3372840" cy="502560"/>
          </a:xfrm>
          <a:prstGeom prst="rect">
            <a:avLst/>
          </a:prstGeom>
        </p:spPr>
        <p:txBody>
          <a:bodyPr bIns="0" lIns="0" rIns="0" tIns="0" wrap="none"/>
          <a:p>
            <a:pPr algn="r"/>
            <a:r>
              <a:rPr lang="en-US"/>
              <a:t>&lt;date/time&gt;</a:t>
            </a:r>
            <a:endParaRPr/>
          </a:p>
        </p:txBody>
      </p:sp>
      <p:sp>
        <p:nvSpPr>
          <p:cNvPr id="8" name="PlaceHolder 4"/>
          <p:cNvSpPr>
            <a:spLocks noGrp="1"/>
          </p:cNvSpPr>
          <p:nvPr>
            <p:ph type="ftr"/>
          </p:nvPr>
        </p:nvSpPr>
        <p:spPr>
          <a:xfrm>
            <a:off x="0" y="9555480"/>
            <a:ext cx="3372840" cy="502560"/>
          </a:xfrm>
          <a:prstGeom prst="rect">
            <a:avLst/>
          </a:prstGeom>
        </p:spPr>
        <p:txBody>
          <a:bodyPr anchor="b" bIns="0" lIns="0" rIns="0" tIns="0" wrap="none"/>
          <a:p>
            <a:r>
              <a:rPr lang="en-US"/>
              <a:t>&lt;footer&gt;</a:t>
            </a:r>
            <a:endParaRPr/>
          </a:p>
        </p:txBody>
      </p:sp>
      <p:sp>
        <p:nvSpPr>
          <p:cNvPr id="9" name="PlaceHolder 5"/>
          <p:cNvSpPr>
            <a:spLocks noGrp="1"/>
          </p:cNvSpPr>
          <p:nvPr>
            <p:ph type="sldNum"/>
          </p:nvPr>
        </p:nvSpPr>
        <p:spPr>
          <a:xfrm>
            <a:off x="4399200" y="9555480"/>
            <a:ext cx="3372840" cy="502560"/>
          </a:xfrm>
          <a:prstGeom prst="rect">
            <a:avLst/>
          </a:prstGeom>
        </p:spPr>
        <p:txBody>
          <a:bodyPr anchor="b" bIns="0" lIns="0" rIns="0" tIns="0" wrap="none"/>
          <a:p>
            <a:pPr algn="r"/>
            <a:fld id="{D1D12151-7121-4191-81F1-B10151613121}" type="slidenum">
              <a:rPr lang="en-US"/>
              <a:t>&lt;number&gt;</a:t>
            </a:fld>
            <a:endParaRPr/>
          </a:p>
        </p:txBody>
      </p:sp>
    </p:spTree>
  </p:cSld>
  <p:clrMap accent1="accent1" accent2="accent2" accent3="accent3" accent4="accent4" accent5="accent5" accent6="accent6" bg1="lt1" bg2="lt2" folHlink="folHlink" hlink="hlink" tx1="dk1" tx2="dk2"/>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 name="CustomShape 1"/>
          <p:cNvSpPr/>
          <p:nvPr/>
        </p:nvSpPr>
        <p:spPr>
          <a:xfrm>
            <a:off x="0" y="0"/>
            <a:ext cx="360" cy="360"/>
          </a:xfrm>
          <a:prstGeom prst="rect">
            <a:avLst/>
          </a:prstGeom>
        </p:spPr>
        <p:txBody>
          <a:bodyPr bIns="45000" lIns="90000" rIns="90000" tIns="45000"/>
          <a:p>
            <a:pPr algn="ctr"/>
            <a:fld id="{01F17131-2141-4151-8161-21F1E1C17141}" type="slidenum">
              <a:rPr lang="en-US" sz="2400">
                <a:solidFill>
                  <a:srgbClr val="4d4d4d"/>
                </a:solidFill>
                <a:latin typeface="Arial"/>
                <a:ea typeface="+mn-ea"/>
              </a:rPr>
              <a:t>&lt;number&gt;</a:t>
            </a:fld>
            <a:endParaRPr/>
          </a:p>
        </p:txBody>
      </p:sp>
      <p:sp>
        <p:nvSpPr>
          <p:cNvPr id="91" name="PlaceHolder 2"/>
          <p:cNvSpPr>
            <a:spLocks noGrp="1"/>
          </p:cNvSpPr>
          <p:nvPr>
            <p:ph type="body"/>
          </p:nvPr>
        </p:nvSpPr>
        <p:spPr>
          <a:xfrm>
            <a:off x="0" y="0"/>
            <a:ext cx="360" cy="360"/>
          </a:xfrm>
          <a:prstGeom prst="rect">
            <a:avLst/>
          </a:prstGeom>
        </p:spPr>
      </p:sp>
    </p:spTree>
  </p:cSld>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6" name="CustomShape 1"/>
          <p:cNvSpPr/>
          <p:nvPr/>
        </p:nvSpPr>
        <p:spPr>
          <a:xfrm>
            <a:off x="0" y="0"/>
            <a:ext cx="360" cy="360"/>
          </a:xfrm>
          <a:prstGeom prst="rect">
            <a:avLst/>
          </a:prstGeom>
        </p:spPr>
        <p:txBody>
          <a:bodyPr bIns="45000" lIns="90000" rIns="90000" tIns="45000"/>
          <a:p>
            <a:pPr algn="ctr"/>
            <a:fld id="{B10101C1-7151-41A1-A1C1-2131F11131A1}" type="slidenum">
              <a:rPr lang="en-US" sz="2400">
                <a:solidFill>
                  <a:srgbClr val="4d4d4d"/>
                </a:solidFill>
                <a:latin typeface="Arial"/>
                <a:ea typeface="+mn-ea"/>
              </a:rPr>
              <a:t>&lt;number&gt;</a:t>
            </a:fld>
            <a:endParaRPr/>
          </a:p>
        </p:txBody>
      </p:sp>
      <p:sp>
        <p:nvSpPr>
          <p:cNvPr id="107" name="PlaceHolder 2"/>
          <p:cNvSpPr>
            <a:spLocks noGrp="1"/>
          </p:cNvSpPr>
          <p:nvPr>
            <p:ph type="body"/>
          </p:nvPr>
        </p:nvSpPr>
        <p:spPr>
          <a:xfrm>
            <a:off x="0" y="0"/>
            <a:ext cx="360" cy="360"/>
          </a:xfrm>
          <a:prstGeom prst="rect">
            <a:avLst/>
          </a:prstGeom>
        </p:spPr>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 name="CustomShape 1"/>
          <p:cNvSpPr/>
          <p:nvPr/>
        </p:nvSpPr>
        <p:spPr>
          <a:xfrm>
            <a:off x="0" y="0"/>
            <a:ext cx="360" cy="360"/>
          </a:xfrm>
          <a:prstGeom prst="rect">
            <a:avLst/>
          </a:prstGeom>
        </p:spPr>
        <p:txBody>
          <a:bodyPr bIns="45000" lIns="90000" rIns="90000" tIns="45000"/>
          <a:p>
            <a:pPr algn="ctr"/>
            <a:fld id="{0101D171-31F1-4111-91A1-4171C141D191}" type="slidenum">
              <a:rPr lang="en-US" sz="2400">
                <a:solidFill>
                  <a:srgbClr val="4d4d4d"/>
                </a:solidFill>
                <a:latin typeface="Arial"/>
                <a:ea typeface="+mn-ea"/>
              </a:rPr>
              <a:t>&lt;number&gt;</a:t>
            </a:fld>
            <a:endParaRPr/>
          </a:p>
        </p:txBody>
      </p:sp>
      <p:sp>
        <p:nvSpPr>
          <p:cNvPr id="109" name="PlaceHolder 2"/>
          <p:cNvSpPr>
            <a:spLocks noGrp="1"/>
          </p:cNvSpPr>
          <p:nvPr>
            <p:ph type="body"/>
          </p:nvPr>
        </p:nvSpPr>
        <p:spPr>
          <a:xfrm>
            <a:off x="0" y="0"/>
            <a:ext cx="360" cy="360"/>
          </a:xfrm>
          <a:prstGeom prst="rect">
            <a:avLst/>
          </a:prstGeom>
        </p:spPr>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0" name="CustomShape 1"/>
          <p:cNvSpPr/>
          <p:nvPr/>
        </p:nvSpPr>
        <p:spPr>
          <a:xfrm>
            <a:off x="0" y="0"/>
            <a:ext cx="360" cy="360"/>
          </a:xfrm>
          <a:prstGeom prst="rect">
            <a:avLst/>
          </a:prstGeom>
        </p:spPr>
        <p:txBody>
          <a:bodyPr bIns="45000" lIns="90000" rIns="90000" tIns="45000"/>
          <a:p>
            <a:pPr algn="ctr"/>
            <a:fld id="{E1D16131-21D1-4181-91A1-11D161F1C1C1}" type="slidenum">
              <a:rPr lang="en-US" sz="2400">
                <a:solidFill>
                  <a:srgbClr val="4d4d4d"/>
                </a:solidFill>
                <a:latin typeface="Arial"/>
                <a:ea typeface="+mn-ea"/>
              </a:rPr>
              <a:t>&lt;number&gt;</a:t>
            </a:fld>
            <a:endParaRPr/>
          </a:p>
        </p:txBody>
      </p:sp>
      <p:sp>
        <p:nvSpPr>
          <p:cNvPr id="111" name="PlaceHolder 2"/>
          <p:cNvSpPr>
            <a:spLocks noGrp="1"/>
          </p:cNvSpPr>
          <p:nvPr>
            <p:ph type="body"/>
          </p:nvPr>
        </p:nvSpPr>
        <p:spPr>
          <a:xfrm>
            <a:off x="0" y="0"/>
            <a:ext cx="360" cy="360"/>
          </a:xfrm>
          <a:prstGeom prst="rect">
            <a:avLst/>
          </a:prstGeom>
        </p:spPr>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2" name="CustomShape 1"/>
          <p:cNvSpPr/>
          <p:nvPr/>
        </p:nvSpPr>
        <p:spPr>
          <a:xfrm>
            <a:off x="0" y="0"/>
            <a:ext cx="360" cy="360"/>
          </a:xfrm>
          <a:prstGeom prst="rect">
            <a:avLst/>
          </a:prstGeom>
        </p:spPr>
        <p:txBody>
          <a:bodyPr bIns="45000" lIns="90000" rIns="90000" tIns="45000"/>
          <a:p>
            <a:pPr algn="ctr"/>
            <a:fld id="{31313151-71F1-4171-B1E1-A181D15181E1}" type="slidenum">
              <a:rPr lang="en-US" sz="2400">
                <a:solidFill>
                  <a:srgbClr val="4d4d4d"/>
                </a:solidFill>
                <a:latin typeface="Arial"/>
                <a:ea typeface="+mn-ea"/>
              </a:rPr>
              <a:t>&lt;number&gt;</a:t>
            </a:fld>
            <a:endParaRPr/>
          </a:p>
        </p:txBody>
      </p:sp>
      <p:sp>
        <p:nvSpPr>
          <p:cNvPr id="113" name="PlaceHolder 2"/>
          <p:cNvSpPr>
            <a:spLocks noGrp="1"/>
          </p:cNvSpPr>
          <p:nvPr>
            <p:ph type="body"/>
          </p:nvPr>
        </p:nvSpPr>
        <p:spPr>
          <a:xfrm>
            <a:off x="0" y="0"/>
            <a:ext cx="360" cy="360"/>
          </a:xfrm>
          <a:prstGeom prst="rect">
            <a:avLst/>
          </a:prstGeom>
        </p:spPr>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4" name="CustomShape 1"/>
          <p:cNvSpPr/>
          <p:nvPr/>
        </p:nvSpPr>
        <p:spPr>
          <a:xfrm>
            <a:off x="0" y="0"/>
            <a:ext cx="360" cy="360"/>
          </a:xfrm>
          <a:prstGeom prst="rect">
            <a:avLst/>
          </a:prstGeom>
        </p:spPr>
        <p:txBody>
          <a:bodyPr bIns="45000" lIns="90000" rIns="90000" tIns="45000"/>
          <a:p>
            <a:pPr algn="ctr"/>
            <a:fld id="{21215131-F191-4171-8141-E101A161D171}" type="slidenum">
              <a:rPr lang="en-US" sz="2400">
                <a:solidFill>
                  <a:srgbClr val="4d4d4d"/>
                </a:solidFill>
                <a:latin typeface="Arial"/>
                <a:ea typeface="+mn-ea"/>
              </a:rPr>
              <a:t>&lt;number&gt;</a:t>
            </a:fld>
            <a:endParaRPr/>
          </a:p>
        </p:txBody>
      </p:sp>
      <p:sp>
        <p:nvSpPr>
          <p:cNvPr id="115" name="PlaceHolder 2"/>
          <p:cNvSpPr>
            <a:spLocks noGrp="1"/>
          </p:cNvSpPr>
          <p:nvPr>
            <p:ph type="body"/>
          </p:nvPr>
        </p:nvSpPr>
        <p:spPr>
          <a:xfrm>
            <a:off x="0" y="0"/>
            <a:ext cx="360" cy="360"/>
          </a:xfrm>
          <a:prstGeom prst="rect">
            <a:avLst/>
          </a:prstGeom>
        </p:spPr>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 name="CustomShape 1"/>
          <p:cNvSpPr/>
          <p:nvPr/>
        </p:nvSpPr>
        <p:spPr>
          <a:xfrm>
            <a:off x="0" y="0"/>
            <a:ext cx="360" cy="360"/>
          </a:xfrm>
          <a:prstGeom prst="rect">
            <a:avLst/>
          </a:prstGeom>
        </p:spPr>
        <p:txBody>
          <a:bodyPr bIns="45000" lIns="90000" rIns="90000" tIns="45000"/>
          <a:p>
            <a:pPr algn="ctr"/>
            <a:fld id="{4171B1A1-7141-4101-B1B1-E1E1C151B1B1}" type="slidenum">
              <a:rPr lang="en-US" sz="2400">
                <a:solidFill>
                  <a:srgbClr val="4d4d4d"/>
                </a:solidFill>
                <a:latin typeface="Arial"/>
                <a:ea typeface="+mn-ea"/>
              </a:rPr>
              <a:t>&lt;number&gt;</a:t>
            </a:fld>
            <a:endParaRPr/>
          </a:p>
        </p:txBody>
      </p:sp>
      <p:sp>
        <p:nvSpPr>
          <p:cNvPr id="117" name="PlaceHolder 2"/>
          <p:cNvSpPr>
            <a:spLocks noGrp="1"/>
          </p:cNvSpPr>
          <p:nvPr>
            <p:ph type="body"/>
          </p:nvPr>
        </p:nvSpPr>
        <p:spPr>
          <a:xfrm>
            <a:off x="0" y="0"/>
            <a:ext cx="360" cy="360"/>
          </a:xfrm>
          <a:prstGeom prst="rect">
            <a:avLst/>
          </a:prstGeom>
        </p:spPr>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8" name="CustomShape 1"/>
          <p:cNvSpPr/>
          <p:nvPr/>
        </p:nvSpPr>
        <p:spPr>
          <a:xfrm>
            <a:off x="0" y="0"/>
            <a:ext cx="360" cy="360"/>
          </a:xfrm>
          <a:prstGeom prst="rect">
            <a:avLst/>
          </a:prstGeom>
        </p:spPr>
        <p:txBody>
          <a:bodyPr bIns="45000" lIns="90000" rIns="90000" tIns="45000"/>
          <a:p>
            <a:pPr algn="ctr"/>
            <a:fld id="{E141A161-B111-41D1-91E1-219181B1B111}" type="slidenum">
              <a:rPr lang="en-US" sz="2400">
                <a:solidFill>
                  <a:srgbClr val="4d4d4d"/>
                </a:solidFill>
                <a:latin typeface="Arial"/>
                <a:ea typeface="+mn-ea"/>
              </a:rPr>
              <a:t>&lt;number&gt;</a:t>
            </a:fld>
            <a:endParaRPr/>
          </a:p>
        </p:txBody>
      </p:sp>
      <p:sp>
        <p:nvSpPr>
          <p:cNvPr id="119" name="PlaceHolder 2"/>
          <p:cNvSpPr>
            <a:spLocks noGrp="1"/>
          </p:cNvSpPr>
          <p:nvPr>
            <p:ph type="body"/>
          </p:nvPr>
        </p:nvSpPr>
        <p:spPr>
          <a:xfrm>
            <a:off x="0" y="0"/>
            <a:ext cx="360" cy="360"/>
          </a:xfrm>
          <a:prstGeom prst="rect">
            <a:avLst/>
          </a:prstGeom>
        </p:spPr>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0" name="CustomShape 1"/>
          <p:cNvSpPr/>
          <p:nvPr/>
        </p:nvSpPr>
        <p:spPr>
          <a:xfrm>
            <a:off x="0" y="0"/>
            <a:ext cx="360" cy="360"/>
          </a:xfrm>
          <a:prstGeom prst="rect">
            <a:avLst/>
          </a:prstGeom>
        </p:spPr>
        <p:txBody>
          <a:bodyPr bIns="45000" lIns="90000" rIns="90000" tIns="45000"/>
          <a:p>
            <a:pPr algn="ctr"/>
            <a:fld id="{1111D1B1-3131-4131-9171-71B1B17100A1}" type="slidenum">
              <a:rPr lang="en-US" sz="2400">
                <a:solidFill>
                  <a:srgbClr val="4d4d4d"/>
                </a:solidFill>
                <a:latin typeface="Arial"/>
                <a:ea typeface="+mn-ea"/>
              </a:rPr>
              <a:t>&lt;number&gt;</a:t>
            </a:fld>
            <a:endParaRPr/>
          </a:p>
        </p:txBody>
      </p:sp>
      <p:sp>
        <p:nvSpPr>
          <p:cNvPr id="121" name="PlaceHolder 2"/>
          <p:cNvSpPr>
            <a:spLocks noGrp="1"/>
          </p:cNvSpPr>
          <p:nvPr>
            <p:ph type="body"/>
          </p:nvPr>
        </p:nvSpPr>
        <p:spPr>
          <a:xfrm>
            <a:off x="0" y="0"/>
            <a:ext cx="360" cy="360"/>
          </a:xfrm>
          <a:prstGeom prst="rect">
            <a:avLst/>
          </a:prstGeom>
        </p:spPr>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2" name="CustomShape 1"/>
          <p:cNvSpPr/>
          <p:nvPr/>
        </p:nvSpPr>
        <p:spPr>
          <a:xfrm>
            <a:off x="0" y="0"/>
            <a:ext cx="360" cy="360"/>
          </a:xfrm>
          <a:prstGeom prst="rect">
            <a:avLst/>
          </a:prstGeom>
        </p:spPr>
        <p:txBody>
          <a:bodyPr bIns="45000" lIns="90000" rIns="90000" tIns="45000"/>
          <a:p>
            <a:pPr algn="ctr"/>
            <a:fld id="{1101A1D1-1191-4171-A151-419181A1A131}" type="slidenum">
              <a:rPr lang="en-US" sz="2400">
                <a:solidFill>
                  <a:srgbClr val="4d4d4d"/>
                </a:solidFill>
                <a:latin typeface="Arial"/>
                <a:ea typeface="+mn-ea"/>
              </a:rPr>
              <a:t>&lt;number&gt;</a:t>
            </a:fld>
            <a:endParaRPr/>
          </a:p>
        </p:txBody>
      </p:sp>
      <p:sp>
        <p:nvSpPr>
          <p:cNvPr id="123" name="PlaceHolder 2"/>
          <p:cNvSpPr>
            <a:spLocks noGrp="1"/>
          </p:cNvSpPr>
          <p:nvPr>
            <p:ph type="body"/>
          </p:nvPr>
        </p:nvSpPr>
        <p:spPr>
          <a:xfrm>
            <a:off x="0" y="0"/>
            <a:ext cx="360" cy="360"/>
          </a:xfrm>
          <a:prstGeom prst="rect">
            <a:avLst/>
          </a:prstGeom>
        </p:spPr>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4" name="CustomShape 1"/>
          <p:cNvSpPr/>
          <p:nvPr/>
        </p:nvSpPr>
        <p:spPr>
          <a:xfrm>
            <a:off x="0" y="0"/>
            <a:ext cx="360" cy="360"/>
          </a:xfrm>
          <a:prstGeom prst="rect">
            <a:avLst/>
          </a:prstGeom>
        </p:spPr>
        <p:txBody>
          <a:bodyPr bIns="45000" lIns="90000" rIns="90000" tIns="45000"/>
          <a:p>
            <a:pPr algn="ctr"/>
            <a:fld id="{01210191-E1C1-4131-91F1-112141C10181}" type="slidenum">
              <a:rPr lang="en-US" sz="2400">
                <a:solidFill>
                  <a:srgbClr val="4d4d4d"/>
                </a:solidFill>
                <a:latin typeface="Arial"/>
                <a:ea typeface="+mn-ea"/>
              </a:rPr>
              <a:t>&lt;number&gt;</a:t>
            </a:fld>
            <a:endParaRPr/>
          </a:p>
        </p:txBody>
      </p:sp>
      <p:sp>
        <p:nvSpPr>
          <p:cNvPr id="125" name="PlaceHolder 2"/>
          <p:cNvSpPr>
            <a:spLocks noGrp="1"/>
          </p:cNvSpPr>
          <p:nvPr>
            <p:ph type="body"/>
          </p:nvPr>
        </p:nvSpPr>
        <p:spPr>
          <a:xfrm>
            <a:off x="0" y="0"/>
            <a:ext cx="360" cy="360"/>
          </a:xfrm>
          <a:prstGeom prst="rect">
            <a:avLst/>
          </a:prstGeom>
        </p:spPr>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2" name="CustomShape 1"/>
          <p:cNvSpPr/>
          <p:nvPr/>
        </p:nvSpPr>
        <p:spPr>
          <a:xfrm>
            <a:off x="0" y="0"/>
            <a:ext cx="360" cy="360"/>
          </a:xfrm>
          <a:prstGeom prst="rect">
            <a:avLst/>
          </a:prstGeom>
        </p:spPr>
        <p:txBody>
          <a:bodyPr bIns="45000" lIns="90000" rIns="90000" tIns="45000"/>
          <a:p>
            <a:pPr algn="ctr"/>
            <a:fld id="{A131C100-D131-4171-A1A1-4161C171D171}" type="slidenum">
              <a:rPr lang="en-US" sz="2400">
                <a:solidFill>
                  <a:srgbClr val="4d4d4d"/>
                </a:solidFill>
                <a:latin typeface="Arial"/>
                <a:ea typeface="+mn-ea"/>
              </a:rPr>
              <a:t>&lt;number&gt;</a:t>
            </a:fld>
            <a:endParaRPr/>
          </a:p>
        </p:txBody>
      </p:sp>
      <p:sp>
        <p:nvSpPr>
          <p:cNvPr id="93" name="PlaceHolder 2"/>
          <p:cNvSpPr>
            <a:spLocks noGrp="1"/>
          </p:cNvSpPr>
          <p:nvPr>
            <p:ph type="body"/>
          </p:nvPr>
        </p:nvSpPr>
        <p:spPr>
          <a:xfrm>
            <a:off x="0" y="0"/>
            <a:ext cx="360" cy="360"/>
          </a:xfrm>
          <a:prstGeom prst="rect">
            <a:avLst/>
          </a:prstGeom>
        </p:spPr>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6" name="CustomShape 1"/>
          <p:cNvSpPr/>
          <p:nvPr/>
        </p:nvSpPr>
        <p:spPr>
          <a:xfrm>
            <a:off x="0" y="0"/>
            <a:ext cx="360" cy="360"/>
          </a:xfrm>
          <a:prstGeom prst="rect">
            <a:avLst/>
          </a:prstGeom>
        </p:spPr>
        <p:txBody>
          <a:bodyPr bIns="45000" lIns="90000" rIns="90000" tIns="45000"/>
          <a:p>
            <a:pPr algn="ctr"/>
            <a:fld id="{51713161-9131-4161-9151-B1911161A171}" type="slidenum">
              <a:rPr lang="en-US" sz="2400">
                <a:solidFill>
                  <a:srgbClr val="4d4d4d"/>
                </a:solidFill>
                <a:latin typeface="Arial"/>
                <a:ea typeface="+mn-ea"/>
              </a:rPr>
              <a:t>&lt;number&gt;</a:t>
            </a:fld>
            <a:endParaRPr/>
          </a:p>
        </p:txBody>
      </p:sp>
      <p:sp>
        <p:nvSpPr>
          <p:cNvPr id="127" name="PlaceHolder 2"/>
          <p:cNvSpPr>
            <a:spLocks noGrp="1"/>
          </p:cNvSpPr>
          <p:nvPr>
            <p:ph type="body"/>
          </p:nvPr>
        </p:nvSpPr>
        <p:spPr>
          <a:xfrm>
            <a:off x="0" y="0"/>
            <a:ext cx="360" cy="360"/>
          </a:xfrm>
          <a:prstGeom prst="rect">
            <a:avLst/>
          </a:prstGeom>
        </p:spPr>
      </p:sp>
    </p:spTree>
  </p:cSld>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8" name="CustomShape 1"/>
          <p:cNvSpPr/>
          <p:nvPr/>
        </p:nvSpPr>
        <p:spPr>
          <a:xfrm>
            <a:off x="0" y="0"/>
            <a:ext cx="360" cy="360"/>
          </a:xfrm>
          <a:prstGeom prst="rect">
            <a:avLst/>
          </a:prstGeom>
        </p:spPr>
        <p:txBody>
          <a:bodyPr bIns="45000" lIns="90000" rIns="90000" tIns="45000"/>
          <a:p>
            <a:pPr algn="ctr"/>
            <a:fld id="{7151B1C1-A181-41B1-B1E1-41E101314151}" type="slidenum">
              <a:rPr lang="en-US" sz="2400">
                <a:solidFill>
                  <a:srgbClr val="4d4d4d"/>
                </a:solidFill>
                <a:latin typeface="Arial"/>
                <a:ea typeface="+mn-ea"/>
              </a:rPr>
              <a:t>&lt;number&gt;</a:t>
            </a:fld>
            <a:endParaRPr/>
          </a:p>
        </p:txBody>
      </p:sp>
      <p:sp>
        <p:nvSpPr>
          <p:cNvPr id="129" name="PlaceHolder 2"/>
          <p:cNvSpPr>
            <a:spLocks noGrp="1"/>
          </p:cNvSpPr>
          <p:nvPr>
            <p:ph type="body"/>
          </p:nvPr>
        </p:nvSpPr>
        <p:spPr>
          <a:xfrm>
            <a:off x="0" y="0"/>
            <a:ext cx="360" cy="360"/>
          </a:xfrm>
          <a:prstGeom prst="rect">
            <a:avLst/>
          </a:prstGeom>
        </p:spPr>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0" name="CustomShape 1"/>
          <p:cNvSpPr/>
          <p:nvPr/>
        </p:nvSpPr>
        <p:spPr>
          <a:xfrm>
            <a:off x="0" y="0"/>
            <a:ext cx="360" cy="360"/>
          </a:xfrm>
          <a:prstGeom prst="rect">
            <a:avLst/>
          </a:prstGeom>
        </p:spPr>
        <p:txBody>
          <a:bodyPr bIns="45000" lIns="90000" rIns="90000" tIns="45000"/>
          <a:p>
            <a:pPr algn="ctr"/>
            <a:fld id="{B1A1B141-61C1-4151-9181-D1814151D151}" type="slidenum">
              <a:rPr lang="en-US" sz="2400">
                <a:solidFill>
                  <a:srgbClr val="4d4d4d"/>
                </a:solidFill>
                <a:latin typeface="Arial"/>
                <a:ea typeface="+mn-ea"/>
              </a:rPr>
              <a:t>&lt;number&gt;</a:t>
            </a:fld>
            <a:endParaRPr/>
          </a:p>
        </p:txBody>
      </p:sp>
      <p:sp>
        <p:nvSpPr>
          <p:cNvPr id="131" name="PlaceHolder 2"/>
          <p:cNvSpPr>
            <a:spLocks noGrp="1"/>
          </p:cNvSpPr>
          <p:nvPr>
            <p:ph type="body"/>
          </p:nvPr>
        </p:nvSpPr>
        <p:spPr>
          <a:xfrm>
            <a:off x="0" y="0"/>
            <a:ext cx="360" cy="360"/>
          </a:xfrm>
          <a:prstGeom prst="rect">
            <a:avLst/>
          </a:prstGeom>
        </p:spPr>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2" name="CustomShape 1"/>
          <p:cNvSpPr/>
          <p:nvPr/>
        </p:nvSpPr>
        <p:spPr>
          <a:xfrm>
            <a:off x="0" y="0"/>
            <a:ext cx="360" cy="360"/>
          </a:xfrm>
          <a:prstGeom prst="rect">
            <a:avLst/>
          </a:prstGeom>
        </p:spPr>
        <p:txBody>
          <a:bodyPr bIns="45000" lIns="90000" rIns="90000" tIns="45000"/>
          <a:p>
            <a:pPr algn="ctr"/>
            <a:fld id="{C1F101D1-D1C1-4181-B171-018191F1B161}" type="slidenum">
              <a:rPr lang="en-US" sz="2400">
                <a:solidFill>
                  <a:srgbClr val="4d4d4d"/>
                </a:solidFill>
                <a:latin typeface="Arial"/>
                <a:ea typeface="+mn-ea"/>
              </a:rPr>
              <a:t>&lt;number&gt;</a:t>
            </a:fld>
            <a:endParaRPr/>
          </a:p>
        </p:txBody>
      </p:sp>
      <p:sp>
        <p:nvSpPr>
          <p:cNvPr id="133" name="PlaceHolder 2"/>
          <p:cNvSpPr>
            <a:spLocks noGrp="1"/>
          </p:cNvSpPr>
          <p:nvPr>
            <p:ph type="body"/>
          </p:nvPr>
        </p:nvSpPr>
        <p:spPr>
          <a:xfrm>
            <a:off x="0" y="0"/>
            <a:ext cx="360" cy="360"/>
          </a:xfrm>
          <a:prstGeom prst="rect">
            <a:avLst/>
          </a:prstGeom>
        </p:spPr>
      </p:sp>
    </p:spTree>
  </p:cSld>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CustomShape 1"/>
          <p:cNvSpPr/>
          <p:nvPr/>
        </p:nvSpPr>
        <p:spPr>
          <a:xfrm>
            <a:off x="0" y="0"/>
            <a:ext cx="360" cy="360"/>
          </a:xfrm>
          <a:prstGeom prst="rect">
            <a:avLst/>
          </a:prstGeom>
        </p:spPr>
        <p:txBody>
          <a:bodyPr bIns="45000" lIns="90000" rIns="90000" tIns="45000"/>
          <a:p>
            <a:pPr algn="ctr"/>
            <a:fld id="{31717191-1151-4101-B1B1-D1E141F1D131}" type="slidenum">
              <a:rPr lang="en-US" sz="2400">
                <a:solidFill>
                  <a:srgbClr val="4d4d4d"/>
                </a:solidFill>
                <a:latin typeface="Arial"/>
                <a:ea typeface="+mn-ea"/>
              </a:rPr>
              <a:t>&lt;number&gt;</a:t>
            </a:fld>
            <a:endParaRPr/>
          </a:p>
        </p:txBody>
      </p:sp>
      <p:sp>
        <p:nvSpPr>
          <p:cNvPr id="135" name="PlaceHolder 2"/>
          <p:cNvSpPr>
            <a:spLocks noGrp="1"/>
          </p:cNvSpPr>
          <p:nvPr>
            <p:ph type="body"/>
          </p:nvPr>
        </p:nvSpPr>
        <p:spPr>
          <a:xfrm>
            <a:off x="0" y="0"/>
            <a:ext cx="360" cy="360"/>
          </a:xfrm>
          <a:prstGeom prst="rect">
            <a:avLst/>
          </a:prstGeom>
        </p:spPr>
      </p:sp>
    </p:spTree>
  </p:cSld>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6" name="CustomShape 1"/>
          <p:cNvSpPr/>
          <p:nvPr/>
        </p:nvSpPr>
        <p:spPr>
          <a:xfrm>
            <a:off x="0" y="0"/>
            <a:ext cx="360" cy="360"/>
          </a:xfrm>
          <a:prstGeom prst="rect">
            <a:avLst/>
          </a:prstGeom>
        </p:spPr>
        <p:txBody>
          <a:bodyPr bIns="45000" lIns="90000" rIns="90000" tIns="45000"/>
          <a:p>
            <a:pPr algn="ctr"/>
            <a:fld id="{91816191-8161-4171-A1D1-818171810131}" type="slidenum">
              <a:rPr lang="en-US" sz="2400">
                <a:solidFill>
                  <a:srgbClr val="4d4d4d"/>
                </a:solidFill>
                <a:latin typeface="Arial"/>
                <a:ea typeface="+mn-ea"/>
              </a:rPr>
              <a:t>&lt;number&gt;</a:t>
            </a:fld>
            <a:endParaRPr/>
          </a:p>
        </p:txBody>
      </p:sp>
      <p:sp>
        <p:nvSpPr>
          <p:cNvPr id="137" name="PlaceHolder 2"/>
          <p:cNvSpPr>
            <a:spLocks noGrp="1"/>
          </p:cNvSpPr>
          <p:nvPr>
            <p:ph type="body"/>
          </p:nvPr>
        </p:nvSpPr>
        <p:spPr>
          <a:xfrm>
            <a:off x="0" y="0"/>
            <a:ext cx="360" cy="360"/>
          </a:xfrm>
          <a:prstGeom prst="rect">
            <a:avLst/>
          </a:prstGeom>
        </p:spPr>
      </p:sp>
    </p:spTree>
  </p:cSld>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8" name="CustomShape 1"/>
          <p:cNvSpPr/>
          <p:nvPr/>
        </p:nvSpPr>
        <p:spPr>
          <a:xfrm>
            <a:off x="0" y="0"/>
            <a:ext cx="360" cy="360"/>
          </a:xfrm>
          <a:prstGeom prst="rect">
            <a:avLst/>
          </a:prstGeom>
        </p:spPr>
        <p:txBody>
          <a:bodyPr bIns="45000" lIns="90000" rIns="90000" tIns="45000"/>
          <a:p>
            <a:pPr algn="ctr"/>
            <a:fld id="{9141C121-81F1-4161-B1D1-F1E1B171F151}" type="slidenum">
              <a:rPr lang="en-US" sz="2400">
                <a:solidFill>
                  <a:srgbClr val="4d4d4d"/>
                </a:solidFill>
                <a:latin typeface="Arial"/>
                <a:ea typeface="+mn-ea"/>
              </a:rPr>
              <a:t>&lt;number&gt;</a:t>
            </a:fld>
            <a:endParaRPr/>
          </a:p>
        </p:txBody>
      </p:sp>
      <p:sp>
        <p:nvSpPr>
          <p:cNvPr id="139" name="PlaceHolder 2"/>
          <p:cNvSpPr>
            <a:spLocks noGrp="1"/>
          </p:cNvSpPr>
          <p:nvPr>
            <p:ph type="body"/>
          </p:nvPr>
        </p:nvSpPr>
        <p:spPr>
          <a:xfrm>
            <a:off x="0" y="0"/>
            <a:ext cx="360" cy="360"/>
          </a:xfrm>
          <a:prstGeom prst="rect">
            <a:avLst/>
          </a:prstGeom>
        </p:spPr>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4" name="CustomShape 1"/>
          <p:cNvSpPr/>
          <p:nvPr/>
        </p:nvSpPr>
        <p:spPr>
          <a:xfrm>
            <a:off x="0" y="0"/>
            <a:ext cx="360" cy="360"/>
          </a:xfrm>
          <a:prstGeom prst="rect">
            <a:avLst/>
          </a:prstGeom>
        </p:spPr>
        <p:txBody>
          <a:bodyPr bIns="45000" lIns="90000" rIns="90000" tIns="45000"/>
          <a:p>
            <a:pPr algn="ctr"/>
            <a:fld id="{11E1F131-F131-4121-B1C1-818151011191}" type="slidenum">
              <a:rPr lang="en-US" sz="2400">
                <a:solidFill>
                  <a:srgbClr val="4d4d4d"/>
                </a:solidFill>
                <a:latin typeface="Arial"/>
                <a:ea typeface="+mn-ea"/>
              </a:rPr>
              <a:t>&lt;number&gt;</a:t>
            </a:fld>
            <a:endParaRPr/>
          </a:p>
        </p:txBody>
      </p:sp>
      <p:sp>
        <p:nvSpPr>
          <p:cNvPr id="95" name="PlaceHolder 2"/>
          <p:cNvSpPr>
            <a:spLocks noGrp="1"/>
          </p:cNvSpPr>
          <p:nvPr>
            <p:ph type="body"/>
          </p:nvPr>
        </p:nvSpPr>
        <p:spPr>
          <a:xfrm>
            <a:off x="0" y="0"/>
            <a:ext cx="360" cy="360"/>
          </a:xfrm>
          <a:prstGeom prst="rect">
            <a:avLst/>
          </a:prstGeom>
        </p:spPr>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6" name="CustomShape 1"/>
          <p:cNvSpPr/>
          <p:nvPr/>
        </p:nvSpPr>
        <p:spPr>
          <a:xfrm>
            <a:off x="0" y="0"/>
            <a:ext cx="360" cy="360"/>
          </a:xfrm>
          <a:prstGeom prst="rect">
            <a:avLst/>
          </a:prstGeom>
        </p:spPr>
        <p:txBody>
          <a:bodyPr bIns="45000" lIns="90000" rIns="90000" tIns="45000"/>
          <a:p>
            <a:pPr algn="ctr"/>
            <a:fld id="{71E12101-7181-4171-81B1-2111D10161B1}" type="slidenum">
              <a:rPr lang="en-US" sz="2400">
                <a:solidFill>
                  <a:srgbClr val="4d4d4d"/>
                </a:solidFill>
                <a:latin typeface="Arial"/>
                <a:ea typeface="+mn-ea"/>
              </a:rPr>
              <a:t>&lt;number&gt;</a:t>
            </a:fld>
            <a:endParaRPr/>
          </a:p>
        </p:txBody>
      </p:sp>
      <p:sp>
        <p:nvSpPr>
          <p:cNvPr id="97" name="PlaceHolder 2"/>
          <p:cNvSpPr>
            <a:spLocks noGrp="1"/>
          </p:cNvSpPr>
          <p:nvPr>
            <p:ph type="body"/>
          </p:nvPr>
        </p:nvSpPr>
        <p:spPr>
          <a:xfrm>
            <a:off x="0" y="0"/>
            <a:ext cx="360" cy="360"/>
          </a:xfrm>
          <a:prstGeom prst="rect">
            <a:avLst/>
          </a:prstGeom>
        </p:spPr>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8" name="CustomShape 1"/>
          <p:cNvSpPr/>
          <p:nvPr/>
        </p:nvSpPr>
        <p:spPr>
          <a:xfrm>
            <a:off x="0" y="0"/>
            <a:ext cx="360" cy="360"/>
          </a:xfrm>
          <a:prstGeom prst="rect">
            <a:avLst/>
          </a:prstGeom>
        </p:spPr>
        <p:txBody>
          <a:bodyPr bIns="45000" lIns="90000" rIns="90000" tIns="45000"/>
          <a:p>
            <a:pPr algn="ctr"/>
            <a:fld id="{61C18191-3151-4151-A181-6151A1E1D1F1}" type="slidenum">
              <a:rPr lang="en-US" sz="2400">
                <a:solidFill>
                  <a:srgbClr val="4d4d4d"/>
                </a:solidFill>
                <a:latin typeface="Arial"/>
                <a:ea typeface="+mn-ea"/>
              </a:rPr>
              <a:t>&lt;number&gt;</a:t>
            </a:fld>
            <a:endParaRPr/>
          </a:p>
        </p:txBody>
      </p:sp>
      <p:sp>
        <p:nvSpPr>
          <p:cNvPr id="99" name="PlaceHolder 2"/>
          <p:cNvSpPr>
            <a:spLocks noGrp="1"/>
          </p:cNvSpPr>
          <p:nvPr>
            <p:ph type="body"/>
          </p:nvPr>
        </p:nvSpPr>
        <p:spPr>
          <a:xfrm>
            <a:off x="0" y="0"/>
            <a:ext cx="360" cy="360"/>
          </a:xfrm>
          <a:prstGeom prst="rect">
            <a:avLst/>
          </a:prstGeom>
        </p:spPr>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0" name="CustomShape 1"/>
          <p:cNvSpPr/>
          <p:nvPr/>
        </p:nvSpPr>
        <p:spPr>
          <a:xfrm>
            <a:off x="0" y="0"/>
            <a:ext cx="360" cy="360"/>
          </a:xfrm>
          <a:prstGeom prst="rect">
            <a:avLst/>
          </a:prstGeom>
        </p:spPr>
        <p:txBody>
          <a:bodyPr bIns="45000" lIns="90000" rIns="90000" tIns="45000"/>
          <a:p>
            <a:pPr algn="ctr"/>
            <a:fld id="{91715101-3111-4171-91A1-A111E1A1A171}" type="slidenum">
              <a:rPr lang="en-US" sz="2400">
                <a:solidFill>
                  <a:srgbClr val="4d4d4d"/>
                </a:solidFill>
                <a:latin typeface="Arial"/>
                <a:ea typeface="+mn-ea"/>
              </a:rPr>
              <a:t>&lt;number&gt;</a:t>
            </a:fld>
            <a:endParaRPr/>
          </a:p>
        </p:txBody>
      </p:sp>
      <p:sp>
        <p:nvSpPr>
          <p:cNvPr id="101" name="PlaceHolder 2"/>
          <p:cNvSpPr>
            <a:spLocks noGrp="1"/>
          </p:cNvSpPr>
          <p:nvPr>
            <p:ph type="body"/>
          </p:nvPr>
        </p:nvSpPr>
        <p:spPr>
          <a:xfrm>
            <a:off x="0" y="0"/>
            <a:ext cx="360" cy="360"/>
          </a:xfrm>
          <a:prstGeom prst="rect">
            <a:avLst/>
          </a:prstGeom>
        </p:spPr>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2" name="CustomShape 1"/>
          <p:cNvSpPr/>
          <p:nvPr/>
        </p:nvSpPr>
        <p:spPr>
          <a:xfrm>
            <a:off x="0" y="0"/>
            <a:ext cx="360" cy="360"/>
          </a:xfrm>
          <a:prstGeom prst="rect">
            <a:avLst/>
          </a:prstGeom>
        </p:spPr>
        <p:txBody>
          <a:bodyPr bIns="45000" lIns="90000" rIns="90000" tIns="45000"/>
          <a:p>
            <a:pPr algn="ctr"/>
            <a:fld id="{31118131-F1C1-4141-A1C1-71610171B161}" type="slidenum">
              <a:rPr lang="en-US" sz="2400">
                <a:solidFill>
                  <a:srgbClr val="4d4d4d"/>
                </a:solidFill>
                <a:latin typeface="Arial"/>
                <a:ea typeface="+mn-ea"/>
              </a:rPr>
              <a:t>&lt;number&gt;</a:t>
            </a:fld>
            <a:endParaRPr/>
          </a:p>
        </p:txBody>
      </p:sp>
      <p:sp>
        <p:nvSpPr>
          <p:cNvPr id="103" name="PlaceHolder 2"/>
          <p:cNvSpPr>
            <a:spLocks noGrp="1"/>
          </p:cNvSpPr>
          <p:nvPr>
            <p:ph type="body"/>
          </p:nvPr>
        </p:nvSpPr>
        <p:spPr>
          <a:xfrm>
            <a:off x="0" y="0"/>
            <a:ext cx="360" cy="360"/>
          </a:xfrm>
          <a:prstGeom prst="rect">
            <a:avLst/>
          </a:prstGeom>
        </p:spPr>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4" name="CustomShape 1"/>
          <p:cNvSpPr/>
          <p:nvPr/>
        </p:nvSpPr>
        <p:spPr>
          <a:xfrm>
            <a:off x="0" y="0"/>
            <a:ext cx="360" cy="360"/>
          </a:xfrm>
          <a:prstGeom prst="rect">
            <a:avLst/>
          </a:prstGeom>
        </p:spPr>
        <p:txBody>
          <a:bodyPr bIns="45000" lIns="90000" rIns="90000" tIns="45000"/>
          <a:p>
            <a:pPr algn="ctr"/>
            <a:fld id="{21111191-21C1-4141-91B1-C1F181C1A111}" type="slidenum">
              <a:rPr lang="en-US" sz="2400">
                <a:solidFill>
                  <a:srgbClr val="4d4d4d"/>
                </a:solidFill>
                <a:latin typeface="Arial"/>
                <a:ea typeface="+mn-ea"/>
              </a:rPr>
              <a:t>&lt;number&gt;</a:t>
            </a:fld>
            <a:endParaRPr/>
          </a:p>
        </p:txBody>
      </p:sp>
      <p:sp>
        <p:nvSpPr>
          <p:cNvPr id="105" name="PlaceHolder 2"/>
          <p:cNvSpPr>
            <a:spLocks noGrp="1"/>
          </p:cNvSpPr>
          <p:nvPr>
            <p:ph type="body"/>
          </p:nvPr>
        </p:nvSpPr>
        <p:spPr>
          <a:xfrm>
            <a:off x="0" y="0"/>
            <a:ext cx="360" cy="360"/>
          </a:xfrm>
          <a:prstGeom prst="rect">
            <a:avLst/>
          </a:prstGeom>
        </p:spPr>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pic>
        <p:nvPicPr>
          <p:cNvPr descr="" id="0" name="Picture 3"/>
          <p:cNvPicPr/>
          <p:nvPr/>
        </p:nvPicPr>
        <p:blipFill>
          <a:blip r:embed="rId3"/>
          <a:stretch>
            <a:fillRect/>
          </a:stretch>
        </p:blipFill>
        <p:spPr>
          <a:xfrm>
            <a:off x="3048120" y="2057400"/>
            <a:ext cx="2590200" cy="2133000"/>
          </a:xfrm>
          <a:prstGeom prst="rect">
            <a:avLst/>
          </a:prstGeom>
        </p:spPr>
      </p:pic>
      <p:sp>
        <p:nvSpPr>
          <p:cNvPr id="1" name="PlaceHolder 1"/>
          <p:cNvSpPr>
            <a:spLocks noGrp="1"/>
          </p:cNvSpPr>
          <p:nvPr>
            <p:ph type="title"/>
          </p:nvPr>
        </p:nvSpPr>
        <p:spPr>
          <a:xfrm>
            <a:off x="457200" y="273600"/>
            <a:ext cx="8229240" cy="1144800"/>
          </a:xfrm>
          <a:prstGeom prst="rect">
            <a:avLst/>
          </a:prstGeom>
        </p:spPr>
        <p:txBody>
          <a:bodyPr anchor="ctr" bIns="0" lIns="0" rIns="0" tIns="0" wrap="none"/>
          <a:p>
            <a:pPr algn="ctr"/>
            <a:r>
              <a:rPr lang="en-US"/>
              <a:t>Click to edit the title text format</a:t>
            </a:r>
            <a:endParaRPr/>
          </a:p>
        </p:txBody>
      </p:sp>
      <p:sp>
        <p:nvSpPr>
          <p:cNvPr id="2" name="PlaceHolder 2"/>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en-US"/>
              <a:t>Click to edit the outline text format</a:t>
            </a:r>
            <a:endParaRPr/>
          </a:p>
          <a:p>
            <a:pPr lvl="1">
              <a:buSzPct val="45000"/>
              <a:buFont typeface="StarSymbol"/>
              <a:buChar char=""/>
            </a:pPr>
            <a:r>
              <a:rPr lang="en-US"/>
              <a:t>Second Outline Level</a:t>
            </a:r>
            <a:endParaRPr/>
          </a:p>
          <a:p>
            <a:pPr lvl="2">
              <a:buSzPct val="75000"/>
              <a:buFont typeface="StarSymbol"/>
              <a:buChar char=""/>
            </a:pPr>
            <a:r>
              <a:rPr lang="en-US"/>
              <a:t>Third Outline Level</a:t>
            </a:r>
            <a:endParaRPr/>
          </a:p>
          <a:p>
            <a:pPr lvl="3">
              <a:buSzPct val="45000"/>
              <a:buFont typeface="StarSymbol"/>
              <a:buChar char=""/>
            </a:pPr>
            <a:r>
              <a:rPr lang="en-US"/>
              <a:t>Fourth Outline Level</a:t>
            </a:r>
            <a:endParaRPr/>
          </a:p>
          <a:p>
            <a:pPr lvl="4">
              <a:buSzPct val="7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a:p>
            <a:pPr lvl="7">
              <a:buSzPct val="45000"/>
              <a:buFont typeface="StarSymbol"/>
              <a:buChar char=""/>
            </a:pPr>
            <a:r>
              <a:rPr lang="en-US"/>
              <a:t>Eighth Outline Level</a:t>
            </a:r>
            <a:endParaRPr/>
          </a:p>
          <a:p>
            <a:pPr lvl="8">
              <a:buSzPct val="45000"/>
              <a:buFont typeface="StarSymbol"/>
              <a:buChar char=""/>
            </a:pPr>
            <a:r>
              <a:rPr lang="en-US"/>
              <a:t>Ninth Outline Level</a:t>
            </a:r>
            <a:endParaRPr/>
          </a:p>
        </p:txBody>
      </p:sp>
    </p:spTree>
  </p:cSld>
  <p:clrMap accent1="accent1" accent2="accent2" accent3="accent3" accent4="accent4" accent5="accent5" accent6="accent6" bg1="lt1" bg2="lt2" folHlink="folHlink" hlink="hlink" tx1="dk1" tx2="dk2"/>
  <p:sldLayoutIdLst>
    <p:sldLayoutId id="2147483649" r:id="rId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anchor="ctr" bIns="0" lIns="0" rIns="0" tIns="0" wrap="none"/>
          <a:p>
            <a:pPr algn="ctr"/>
            <a:r>
              <a:rPr lang="en-US"/>
              <a:t>Click to edit the title text format</a:t>
            </a:r>
            <a:endParaRPr/>
          </a:p>
        </p:txBody>
      </p:sp>
      <p:sp>
        <p:nvSpPr>
          <p:cNvPr id="4" name="PlaceHolder 2"/>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en-US"/>
              <a:t>Click to edit the outline text format</a:t>
            </a:r>
            <a:endParaRPr/>
          </a:p>
          <a:p>
            <a:pPr lvl="1">
              <a:buSzPct val="45000"/>
              <a:buFont typeface="StarSymbol"/>
              <a:buChar char=""/>
            </a:pPr>
            <a:r>
              <a:rPr lang="en-US"/>
              <a:t>Second Outline Level</a:t>
            </a:r>
            <a:endParaRPr/>
          </a:p>
          <a:p>
            <a:pPr lvl="2">
              <a:buSzPct val="75000"/>
              <a:buFont typeface="StarSymbol"/>
              <a:buChar char=""/>
            </a:pPr>
            <a:r>
              <a:rPr lang="en-US"/>
              <a:t>Third Outline Level</a:t>
            </a:r>
            <a:endParaRPr/>
          </a:p>
          <a:p>
            <a:pPr lvl="3">
              <a:buSzPct val="45000"/>
              <a:buFont typeface="StarSymbol"/>
              <a:buChar char=""/>
            </a:pPr>
            <a:r>
              <a:rPr lang="en-US"/>
              <a:t>Fourth Outline Level</a:t>
            </a:r>
            <a:endParaRPr/>
          </a:p>
          <a:p>
            <a:pPr lvl="4">
              <a:buSzPct val="7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a:p>
            <a:pPr lvl="7">
              <a:buSzPct val="45000"/>
              <a:buFont typeface="StarSymbol"/>
              <a:buChar char=""/>
            </a:pPr>
            <a:r>
              <a:rPr lang="en-US"/>
              <a:t>Eighth Outline Level</a:t>
            </a:r>
            <a:endParaRPr/>
          </a:p>
          <a:p>
            <a:pPr lvl="8">
              <a:buSzPct val="45000"/>
              <a:buFont typeface="StarSymbol"/>
              <a:buChar char=""/>
            </a:pPr>
            <a:r>
              <a:rPr lang="en-US"/>
              <a:t>Ninth Outline Level</a:t>
            </a:r>
            <a:endParaRPr/>
          </a:p>
        </p:txBody>
      </p:sp>
    </p:spTree>
  </p:cSld>
  <p:clrMap accent1="accent1" accent2="accent2" accent3="accent3" accent4="accent4" accent5="accent5" accent6="accent6" bg1="lt1" bg2="lt2" folHlink="folHlink" hlink="hlink" tx1="dk1" tx2="dk2"/>
  <p:sldLayoutIdLst>
    <p:sldLayoutId id="2147483651" r:id="rId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2.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chart" Target="../charts/chart1.xml"/><Relationship Id="rId3" Type="http://schemas.openxmlformats.org/officeDocument/2006/relationships/slideLayout" Target="../slideLayouts/slideLayout2.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chart" Target="../charts/chart2.xml"/><Relationship Id="rId3" Type="http://schemas.openxmlformats.org/officeDocument/2006/relationships/slideLayout" Target="../slideLayouts/slideLayout2.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chart" Target="../charts/chart3.xml"/><Relationship Id="rId3" Type="http://schemas.openxmlformats.org/officeDocument/2006/relationships/slideLayout" Target="../slideLayouts/slideLayout2.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2.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2.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chart" Target="../charts/chart4.xml"/><Relationship Id="rId3" Type="http://schemas.openxmlformats.org/officeDocument/2006/relationships/slideLayout" Target="../slideLayouts/slideLayout2.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slideLayout" Target="../slideLayouts/slideLayout2.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2.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slideLayout" Target="../slideLayouts/slideLayout2.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2.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 Id="rId3" Type="http://schemas.openxmlformats.org/officeDocument/2006/relationships/slideLayout" Target="../slideLayouts/slideLayout2.xml"/><Relationship Id="rId4"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jpeg"/><Relationship Id="rId3" Type="http://schemas.openxmlformats.org/officeDocument/2006/relationships/slideLayout" Target="../slideLayouts/slideLayout2.xml"/><Relationship Id="rId4"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31.jpeg"/><Relationship Id="rId3" Type="http://schemas.openxmlformats.org/officeDocument/2006/relationships/slideLayout" Target="../slideLayouts/slideLayout2.xml"/><Relationship Id="rId4"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2.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2.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2.xml"/><Relationship Id="rId3" Type="http://schemas.openxmlformats.org/officeDocument/2006/relationships/notesSlide" Target="../notesSlides/notesSlide26.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png"/><Relationship Id="rId3" Type="http://schemas.openxmlformats.org/officeDocument/2006/relationships/slideLayout" Target="../slideLayouts/slideLayout2.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 name="CustomShape 1"/>
          <p:cNvSpPr/>
          <p:nvPr/>
        </p:nvSpPr>
        <p:spPr>
          <a:xfrm>
            <a:off x="304920" y="4572000"/>
            <a:ext cx="8457480" cy="704160"/>
          </a:xfrm>
          <a:prstGeom prst="rect">
            <a:avLst/>
          </a:prstGeom>
        </p:spPr>
        <p:txBody>
          <a:bodyPr bIns="45000" lIns="90000" rIns="90000" tIns="45000"/>
          <a:p>
            <a:r>
              <a:rPr b="1" lang="en-US" sz="2000">
                <a:solidFill>
                  <a:srgbClr val="ffffff"/>
                </a:solidFill>
                <a:latin typeface="Bookman Old Style"/>
              </a:rPr>
              <a:t>Energy, Environment &amp; Efficiency Measures of Bagasse fired boilers</a:t>
            </a:r>
            <a:endParaRPr/>
          </a:p>
          <a:p>
            <a:pPr algn="ctr"/>
            <a:r>
              <a:rPr b="1" lang="en-US" sz="2000">
                <a:solidFill>
                  <a:srgbClr val="ffffff"/>
                </a:solidFill>
                <a:latin typeface="Bookman Old Style"/>
              </a:rPr>
              <a:t>Effective implementations at Faran Sugar Mills</a:t>
            </a:r>
            <a:endParaRPr/>
          </a:p>
        </p:txBody>
      </p:sp>
      <p:sp>
        <p:nvSpPr>
          <p:cNvPr id="11" name="CustomShape 2"/>
          <p:cNvSpPr/>
          <p:nvPr/>
        </p:nvSpPr>
        <p:spPr>
          <a:xfrm>
            <a:off x="0" y="-40320"/>
            <a:ext cx="8902800" cy="1737360"/>
          </a:xfrm>
          <a:prstGeom prst="rect">
            <a:avLst/>
          </a:prstGeom>
        </p:spPr>
        <p:txBody>
          <a:bodyPr anchor="ctr" bIns="45000" lIns="90000" rIns="90000" tIns="45000"/>
          <a:p>
            <a:pPr algn="ctr">
              <a:lnSpc>
                <a:spcPct val="100000"/>
              </a:lnSpc>
            </a:pPr>
            <a:r>
              <a:rPr b="1" lang="en-US" sz="3600">
                <a:solidFill>
                  <a:srgbClr val="ffffff"/>
                </a:solidFill>
                <a:latin typeface="Bookman Old Style"/>
                <a:ea typeface="Times New Roman"/>
              </a:rPr>
              <a:t>ANNUAL PSST CONVENTION </a:t>
            </a:r>
            <a:r>
              <a:rPr b="1" lang="en-US" sz="3600" u="sng">
                <a:solidFill>
                  <a:srgbClr val="ffffff"/>
                </a:solidFill>
                <a:latin typeface="Bookman Old Style"/>
                <a:ea typeface="Times New Roman"/>
              </a:rPr>
              <a:t>SEPTEMBER 12 – 13, 2011 LAHORE</a:t>
            </a:r>
            <a:endParaRPr/>
          </a:p>
        </p:txBody>
      </p:sp>
      <p:sp>
        <p:nvSpPr>
          <p:cNvPr id="12" name="CustomShape 3"/>
          <p:cNvSpPr/>
          <p:nvPr/>
        </p:nvSpPr>
        <p:spPr>
          <a:xfrm>
            <a:off x="152280" y="5181480"/>
            <a:ext cx="5180760" cy="1370880"/>
          </a:xfrm>
          <a:prstGeom prst="rect">
            <a:avLst/>
          </a:prstGeom>
        </p:spPr>
        <p:txBody>
          <a:bodyPr bIns="45000" lIns="90000" rIns="90000" tIns="45000"/>
          <a:p>
            <a:pPr>
              <a:lnSpc>
                <a:spcPct val="100000"/>
              </a:lnSpc>
            </a:pPr>
            <a:r>
              <a:rPr b="1" lang="en-US" sz="1200">
                <a:solidFill>
                  <a:srgbClr val="ffffff"/>
                </a:solidFill>
                <a:latin typeface="Bookman Old Style"/>
              </a:rPr>
              <a:t>By,</a:t>
            </a:r>
            <a:endParaRPr/>
          </a:p>
          <a:p>
            <a:pPr>
              <a:lnSpc>
                <a:spcPct val="100000"/>
              </a:lnSpc>
            </a:pPr>
            <a:r>
              <a:rPr b="1" lang="en-US" sz="1200">
                <a:solidFill>
                  <a:srgbClr val="ffffff"/>
                </a:solidFill>
                <a:latin typeface="Bookman Old Style"/>
              </a:rPr>
              <a:t> </a:t>
            </a:r>
            <a:endParaRPr/>
          </a:p>
          <a:p>
            <a:pPr>
              <a:lnSpc>
                <a:spcPct val="100000"/>
              </a:lnSpc>
            </a:pPr>
            <a:r>
              <a:rPr b="1" lang="en-US" sz="1200">
                <a:solidFill>
                  <a:srgbClr val="ffffff"/>
                </a:solidFill>
                <a:latin typeface="Bookman Old Style"/>
              </a:rPr>
              <a:t>Mohammad Sarfaraz Khan</a:t>
            </a:r>
            <a:endParaRPr/>
          </a:p>
          <a:p>
            <a:pPr>
              <a:lnSpc>
                <a:spcPct val="100000"/>
              </a:lnSpc>
            </a:pPr>
            <a:r>
              <a:rPr b="1" lang="en-US" sz="1200">
                <a:solidFill>
                  <a:srgbClr val="ffffff"/>
                </a:solidFill>
                <a:latin typeface="Bookman Old Style"/>
              </a:rPr>
              <a:t>Technical Manager</a:t>
            </a:r>
            <a:endParaRPr/>
          </a:p>
          <a:p>
            <a:pPr>
              <a:lnSpc>
                <a:spcPct val="100000"/>
              </a:lnSpc>
            </a:pPr>
            <a:r>
              <a:rPr b="1" lang="en-US" sz="1200">
                <a:solidFill>
                  <a:srgbClr val="ffffff"/>
                </a:solidFill>
                <a:latin typeface="Bookman Old Style"/>
              </a:rPr>
              <a:t>Faran Sugar Mills Limited</a:t>
            </a:r>
            <a:endParaRPr/>
          </a:p>
          <a:p>
            <a:pPr>
              <a:lnSpc>
                <a:spcPct val="100000"/>
              </a:lnSpc>
            </a:pPr>
            <a:r>
              <a:rPr b="1" lang="en-US" sz="1200">
                <a:solidFill>
                  <a:srgbClr val="ffffff"/>
                </a:solidFill>
                <a:latin typeface="Bookman Old Style"/>
              </a:rPr>
              <a:t>Shaikh Bhirkio, District,</a:t>
            </a:r>
            <a:endParaRPr/>
          </a:p>
          <a:p>
            <a:pPr>
              <a:lnSpc>
                <a:spcPct val="100000"/>
              </a:lnSpc>
            </a:pPr>
            <a:r>
              <a:rPr b="1" lang="en-US" sz="1200">
                <a:solidFill>
                  <a:srgbClr val="ffffff"/>
                </a:solidFill>
                <a:latin typeface="Bookman Old Style"/>
              </a:rPr>
              <a:t>Tando Mohammad Khan, Sindh.  </a:t>
            </a:r>
            <a:endParaRPr/>
          </a:p>
          <a:p>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37" name="CustomShape 1"/>
          <p:cNvSpPr/>
          <p:nvPr/>
        </p:nvSpPr>
        <p:spPr>
          <a:xfrm>
            <a:off x="1905120" y="152280"/>
            <a:ext cx="7009560" cy="715320"/>
          </a:xfrm>
          <a:prstGeom prst="rect">
            <a:avLst/>
          </a:prstGeom>
        </p:spPr>
        <p:txBody>
          <a:bodyPr bIns="45000" lIns="90000" rIns="90000" tIns="45000"/>
          <a:p>
            <a:r>
              <a:rPr b="1" i="1" lang="en-US" sz="1600" u="sng">
                <a:solidFill>
                  <a:srgbClr val="0390f5"/>
                </a:solidFill>
                <a:latin typeface="Bookman Old Style"/>
              </a:rPr>
              <a:t>Achieve Figures of Entire Economizers during season 2009 –10</a:t>
            </a:r>
            <a:endParaRPr/>
          </a:p>
        </p:txBody>
      </p:sp>
      <p:sp>
        <p:nvSpPr>
          <p:cNvPr id="38" name="CustomShape 2"/>
          <p:cNvSpPr/>
          <p:nvPr/>
        </p:nvSpPr>
        <p:spPr>
          <a:xfrm>
            <a:off x="1981080" y="838080"/>
            <a:ext cx="6933600" cy="608760"/>
          </a:xfrm>
          <a:prstGeom prst="rect">
            <a:avLst/>
          </a:prstGeom>
        </p:spPr>
        <p:txBody>
          <a:bodyPr bIns="45000" lIns="90000" rIns="90000" tIns="45000"/>
          <a:p>
            <a:pPr algn="ctr"/>
            <a:r>
              <a:rPr b="1" i="1" lang="en-US" sz="1600" u="sng">
                <a:solidFill>
                  <a:srgbClr val="0390f5"/>
                </a:solidFill>
                <a:latin typeface="Bookman Old Style"/>
                <a:ea typeface="Times New Roman"/>
              </a:rPr>
              <a:t>CHARACTERISTIC OF INSTALLED ECONOMIZER AT FARAN SUGAR MILL BOILERS</a:t>
            </a:r>
            <a:endParaRPr/>
          </a:p>
        </p:txBody>
      </p:sp>
      <p:sp>
        <p:nvSpPr>
          <p:cNvPr id="39" name="CustomShape 3"/>
          <p:cNvSpPr/>
          <p:nvPr/>
        </p:nvSpPr>
        <p:spPr>
          <a:xfrm>
            <a:off x="1981080" y="5130360"/>
            <a:ext cx="6857280" cy="1306800"/>
          </a:xfrm>
          <a:prstGeom prst="rect">
            <a:avLst/>
          </a:prstGeom>
        </p:spPr>
        <p:txBody>
          <a:bodyPr bIns="45000" lIns="90000" rIns="90000" tIns="45000"/>
          <a:p>
            <a:pPr algn="just"/>
            <a:r>
              <a:rPr lang="en-US" sz="1600">
                <a:solidFill>
                  <a:srgbClr val="4d4d4d"/>
                </a:solidFill>
                <a:latin typeface="Bookman Old Style"/>
              </a:rPr>
              <a:t>* Boiler No.2 is still on original design i.e. without air heater &amp; ash collector. However, we’ve enhanced the heating surface of existing economizer during season 2010-11. Additionally, primary air heated up to 110 °C against ambient to the original design to attain efficiency.</a:t>
            </a:r>
            <a:endParaRPr/>
          </a:p>
        </p:txBody>
      </p:sp>
      <p:pic>
        <p:nvPicPr>
          <p:cNvPr descr="" id="40" name="Picture 5"/>
          <p:cNvPicPr/>
          <p:nvPr/>
        </p:nvPicPr>
        <p:blipFill>
          <a:blip r:embed="rId2"/>
          <a:stretch>
            <a:fillRect/>
          </a:stretch>
        </p:blipFill>
        <p:spPr>
          <a:xfrm>
            <a:off x="1981080" y="1447920"/>
            <a:ext cx="6857280" cy="3580560"/>
          </a:xfrm>
          <a:prstGeom prst="rect">
            <a:avLst/>
          </a:prstGeom>
        </p:spPr>
      </p:pic>
      <p:sp>
        <p:nvSpPr>
          <p:cNvPr id="41" name="CustomShape 4"/>
          <p:cNvSpPr/>
          <p:nvPr/>
        </p:nvSpPr>
        <p:spPr>
          <a:xfrm>
            <a:off x="1828800" y="5610960"/>
            <a:ext cx="7162200" cy="792000"/>
          </a:xfrm>
          <a:prstGeom prst="rect">
            <a:avLst/>
          </a:prstGeom>
        </p:spPr>
        <p:txBody>
          <a:bodyPr anchor="ctr" bIns="45000" lIns="90000" rIns="90000" tIns="45000"/>
          <a:p>
            <a:pPr algn="ctr">
              <a:lnSpc>
                <a:spcPct val="100000"/>
              </a:lnSpc>
            </a:pPr>
            <a:r>
              <a:rPr b="1" lang="en-US" sz="1400" u="sng">
                <a:solidFill>
                  <a:srgbClr val="4d4d4d"/>
                </a:solidFill>
                <a:latin typeface="Bookman Old Style"/>
                <a:ea typeface="Times New Roman"/>
              </a:rPr>
              <a:t>Cost of economizer Rs.6,000 / M² Heating Surface (Material Plus Labour)</a:t>
            </a:r>
            <a:endParaRPr/>
          </a:p>
          <a:p>
            <a:pPr algn="ctr">
              <a:lnSpc>
                <a:spcPct val="100000"/>
              </a:lnSpc>
            </a:pPr>
            <a:r>
              <a:rPr b="1" lang="en-US" sz="1400" u="sng">
                <a:solidFill>
                  <a:srgbClr val="4d4d4d"/>
                </a:solidFill>
                <a:latin typeface="Bookman Old Style"/>
                <a:ea typeface="Times New Roman"/>
              </a:rPr>
              <a:t>Pay back with in season (Achieved)</a:t>
            </a:r>
            <a:r>
              <a:rPr lang="en-US" sz="1400">
                <a:solidFill>
                  <a:srgbClr val="4d4d4d"/>
                </a:solidFill>
                <a:latin typeface="Bookman Old Style"/>
                <a:ea typeface="Times New Roman"/>
              </a:rPr>
              <a:t> </a:t>
            </a:r>
            <a:endParaRPr/>
          </a:p>
        </p:txBody>
      </p:sp>
      <p:sp>
        <p:nvSpPr>
          <p:cNvPr id="42" name="CustomShape 5"/>
          <p:cNvSpPr/>
          <p:nvPr/>
        </p:nvSpPr>
        <p:spPr>
          <a:xfrm>
            <a:off x="8534520" y="6400800"/>
            <a:ext cx="608760" cy="455760"/>
          </a:xfrm>
          <a:prstGeom prst="rect">
            <a:avLst/>
          </a:prstGeom>
        </p:spPr>
        <p:txBody>
          <a:bodyPr bIns="45000" lIns="90000" rIns="90000" tIns="45000"/>
          <a:p>
            <a:pPr algn="ctr"/>
            <a:r>
              <a:rPr lang="en-US" sz="2400">
                <a:solidFill>
                  <a:srgbClr val="4d4d4d"/>
                </a:solidFill>
                <a:latin typeface="Arial"/>
              </a:rPr>
              <a:t>10</a:t>
            </a: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43" name="CustomShape 1"/>
          <p:cNvSpPr/>
          <p:nvPr/>
        </p:nvSpPr>
        <p:spPr>
          <a:xfrm>
            <a:off x="1905120" y="152280"/>
            <a:ext cx="7009560" cy="715320"/>
          </a:xfrm>
          <a:prstGeom prst="rect">
            <a:avLst/>
          </a:prstGeom>
        </p:spPr>
        <p:txBody>
          <a:bodyPr bIns="45000" lIns="90000" rIns="90000" tIns="45000"/>
          <a:p>
            <a:r>
              <a:rPr b="1" i="1" lang="en-US" sz="1600" u="sng">
                <a:solidFill>
                  <a:srgbClr val="0390f5"/>
                </a:solidFill>
                <a:latin typeface="Bookman Old Style"/>
              </a:rPr>
              <a:t>(Economizer Cost Vs Payback Graphical presentation)</a:t>
            </a:r>
            <a:endParaRPr/>
          </a:p>
        </p:txBody>
      </p:sp>
      <p:graphicFrame>
        <p:nvGraphicFramePr>
          <p:cNvPr id="44" name="Chart Placeholder 14"/>
          <p:cNvGraphicFramePr/>
          <p:nvPr/>
        </p:nvGraphicFramePr>
        <p:xfrm>
          <a:off x="2057400" y="914400"/>
          <a:ext cx="6780960" cy="5485680"/>
        </p:xfrm>
        <a:graphic>
          <a:graphicData uri="http://schemas.openxmlformats.org/drawingml/2006/chart">
            <c:chart xmlns:c="http://schemas.openxmlformats.org/drawingml/2006/chart" xmlns:r="http://schemas.openxmlformats.org/officeDocument/2006/relationships" r:id="rId2"/>
          </a:graphicData>
        </a:graphic>
      </p:graphicFrame>
      <p:sp>
        <p:nvSpPr>
          <p:cNvPr id="45" name="CustomShape 2"/>
          <p:cNvSpPr/>
          <p:nvPr/>
        </p:nvSpPr>
        <p:spPr>
          <a:xfrm>
            <a:off x="8534520" y="6400800"/>
            <a:ext cx="608760" cy="455760"/>
          </a:xfrm>
          <a:prstGeom prst="rect">
            <a:avLst/>
          </a:prstGeom>
        </p:spPr>
        <p:txBody>
          <a:bodyPr bIns="45000" lIns="90000" rIns="90000" tIns="45000"/>
          <a:p>
            <a:pPr algn="ctr"/>
            <a:r>
              <a:rPr lang="en-US" sz="2400">
                <a:solidFill>
                  <a:srgbClr val="4d4d4d"/>
                </a:solidFill>
                <a:latin typeface="Arial"/>
              </a:rPr>
              <a:t>11</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graphicFrame>
        <p:nvGraphicFramePr>
          <p:cNvPr id="46" name="Chart Placeholder 5"/>
          <p:cNvGraphicFramePr/>
          <p:nvPr/>
        </p:nvGraphicFramePr>
        <p:xfrm>
          <a:off x="2057400" y="533520"/>
          <a:ext cx="6780960" cy="5714280"/>
        </p:xfrm>
        <a:graphic>
          <a:graphicData uri="http://schemas.openxmlformats.org/drawingml/2006/chart">
            <c:chart xmlns:c="http://schemas.openxmlformats.org/drawingml/2006/chart" xmlns:r="http://schemas.openxmlformats.org/officeDocument/2006/relationships" r:id="rId2"/>
          </a:graphicData>
        </a:graphic>
      </p:graphicFrame>
      <p:sp>
        <p:nvSpPr>
          <p:cNvPr id="47" name="CustomShape 1"/>
          <p:cNvSpPr/>
          <p:nvPr/>
        </p:nvSpPr>
        <p:spPr>
          <a:xfrm>
            <a:off x="8534520" y="6400800"/>
            <a:ext cx="608760" cy="455760"/>
          </a:xfrm>
          <a:prstGeom prst="rect">
            <a:avLst/>
          </a:prstGeom>
        </p:spPr>
        <p:txBody>
          <a:bodyPr bIns="45000" lIns="90000" rIns="90000" tIns="45000"/>
          <a:p>
            <a:pPr algn="ctr"/>
            <a:r>
              <a:rPr lang="en-US" sz="2400">
                <a:solidFill>
                  <a:srgbClr val="4d4d4d"/>
                </a:solidFill>
                <a:latin typeface="Arial"/>
              </a:rPr>
              <a:t>12</a:t>
            </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graphicFrame>
        <p:nvGraphicFramePr>
          <p:cNvPr id="48" name="Chart Placeholder 5"/>
          <p:cNvGraphicFramePr/>
          <p:nvPr/>
        </p:nvGraphicFramePr>
        <p:xfrm>
          <a:off x="1981080" y="380880"/>
          <a:ext cx="6705000" cy="6019200"/>
        </p:xfrm>
        <a:graphic>
          <a:graphicData uri="http://schemas.openxmlformats.org/drawingml/2006/chart">
            <c:chart xmlns:c="http://schemas.openxmlformats.org/drawingml/2006/chart" xmlns:r="http://schemas.openxmlformats.org/officeDocument/2006/relationships" r:id="rId2"/>
          </a:graphicData>
        </a:graphic>
      </p:graphicFrame>
      <p:sp>
        <p:nvSpPr>
          <p:cNvPr id="49" name="CustomShape 1"/>
          <p:cNvSpPr/>
          <p:nvPr/>
        </p:nvSpPr>
        <p:spPr>
          <a:xfrm>
            <a:off x="8534520" y="6400800"/>
            <a:ext cx="608760" cy="455760"/>
          </a:xfrm>
          <a:prstGeom prst="rect">
            <a:avLst/>
          </a:prstGeom>
        </p:spPr>
        <p:txBody>
          <a:bodyPr bIns="45000" lIns="90000" rIns="90000" tIns="45000"/>
          <a:p>
            <a:pPr algn="ctr"/>
            <a:r>
              <a:rPr lang="en-US" sz="2400">
                <a:solidFill>
                  <a:srgbClr val="4d4d4d"/>
                </a:solidFill>
                <a:latin typeface="Arial"/>
              </a:rPr>
              <a:t>13</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50" name="CustomShape 1"/>
          <p:cNvSpPr/>
          <p:nvPr/>
        </p:nvSpPr>
        <p:spPr>
          <a:xfrm>
            <a:off x="1905120" y="380880"/>
            <a:ext cx="7009560" cy="715320"/>
          </a:xfrm>
          <a:prstGeom prst="rect">
            <a:avLst/>
          </a:prstGeom>
        </p:spPr>
        <p:txBody>
          <a:bodyPr bIns="45000" lIns="90000" rIns="90000" tIns="45000"/>
          <a:p>
            <a:r>
              <a:rPr b="1" i="1" lang="en-US" sz="1600" u="sng">
                <a:solidFill>
                  <a:srgbClr val="0390f5"/>
                </a:solidFill>
                <a:latin typeface="Bookman Old Style"/>
              </a:rPr>
              <a:t>REPLACEMENT OF ID FANS</a:t>
            </a:r>
            <a:endParaRPr/>
          </a:p>
        </p:txBody>
      </p:sp>
      <p:sp>
        <p:nvSpPr>
          <p:cNvPr id="51" name="CustomShape 2"/>
          <p:cNvSpPr/>
          <p:nvPr/>
        </p:nvSpPr>
        <p:spPr>
          <a:xfrm>
            <a:off x="2286000" y="914400"/>
            <a:ext cx="5790600" cy="455760"/>
          </a:xfrm>
          <a:prstGeom prst="rect">
            <a:avLst/>
          </a:prstGeom>
        </p:spPr>
        <p:txBody>
          <a:bodyPr bIns="45000" lIns="90000" rIns="90000" tIns="45000"/>
          <a:p>
            <a:pPr algn="ctr"/>
            <a:r>
              <a:rPr b="1" i="1" lang="en-US" sz="2400" u="sng">
                <a:solidFill>
                  <a:srgbClr val="0390f5"/>
                </a:solidFill>
                <a:latin typeface="Bookman Old Style"/>
              </a:rPr>
              <a:t>CHARACTERISTICS OF ID FANS </a:t>
            </a:r>
            <a:endParaRPr/>
          </a:p>
        </p:txBody>
      </p:sp>
      <p:sp>
        <p:nvSpPr>
          <p:cNvPr id="52" name="CustomShape 3"/>
          <p:cNvSpPr/>
          <p:nvPr/>
        </p:nvSpPr>
        <p:spPr>
          <a:xfrm>
            <a:off x="2057400" y="3505320"/>
            <a:ext cx="6705000" cy="1063440"/>
          </a:xfrm>
          <a:prstGeom prst="rect">
            <a:avLst/>
          </a:prstGeom>
        </p:spPr>
        <p:txBody>
          <a:bodyPr bIns="45000" lIns="90000" rIns="90000" tIns="45000"/>
          <a:p>
            <a:pPr algn="ctr"/>
            <a:r>
              <a:rPr b="1" i="1" lang="en-US" sz="1600" u="sng">
                <a:solidFill>
                  <a:srgbClr val="0390f5"/>
                </a:solidFill>
                <a:latin typeface="Bookman Old Style"/>
              </a:rPr>
              <a:t>STEAM PRODUCTION ENHANCEMENT AFTER MODIFICATION </a:t>
            </a:r>
            <a:endParaRPr/>
          </a:p>
          <a:p>
            <a:endParaRPr/>
          </a:p>
          <a:p>
            <a:pPr algn="ctr"/>
            <a:r>
              <a:rPr b="1" i="1" lang="en-US" sz="1600" u="sng">
                <a:solidFill>
                  <a:srgbClr val="0390f5"/>
                </a:solidFill>
                <a:latin typeface="Bookman Old Style"/>
              </a:rPr>
              <a:t>CHARACTERISTICS OF CAPACITY </a:t>
            </a:r>
            <a:endParaRPr/>
          </a:p>
        </p:txBody>
      </p:sp>
      <p:sp>
        <p:nvSpPr>
          <p:cNvPr id="53" name="CustomShape 4"/>
          <p:cNvSpPr/>
          <p:nvPr/>
        </p:nvSpPr>
        <p:spPr>
          <a:xfrm>
            <a:off x="8534520" y="6400800"/>
            <a:ext cx="608760" cy="455760"/>
          </a:xfrm>
          <a:prstGeom prst="rect">
            <a:avLst/>
          </a:prstGeom>
        </p:spPr>
        <p:txBody>
          <a:bodyPr bIns="45000" lIns="90000" rIns="90000" tIns="45000"/>
          <a:p>
            <a:pPr algn="ctr"/>
            <a:r>
              <a:rPr lang="en-US" sz="2400">
                <a:solidFill>
                  <a:srgbClr val="4d4d4d"/>
                </a:solidFill>
                <a:latin typeface="Arial"/>
              </a:rPr>
              <a:t>14</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54" name="CustomShape 1"/>
          <p:cNvSpPr/>
          <p:nvPr/>
        </p:nvSpPr>
        <p:spPr>
          <a:xfrm>
            <a:off x="1905120" y="380880"/>
            <a:ext cx="7009560" cy="715320"/>
          </a:xfrm>
          <a:prstGeom prst="rect">
            <a:avLst/>
          </a:prstGeom>
        </p:spPr>
        <p:txBody>
          <a:bodyPr bIns="45000" lIns="90000" rIns="90000" tIns="45000"/>
          <a:p>
            <a:r>
              <a:rPr b="1" i="1" lang="en-US" sz="1600" u="sng">
                <a:solidFill>
                  <a:srgbClr val="0390f5"/>
                </a:solidFill>
                <a:latin typeface="Bookman Old Style"/>
              </a:rPr>
              <a:t>PROVISION OF HOT AIR DUCT FROM FCB BOILER # 1 TO </a:t>
            </a:r>
            <a:endParaRPr/>
          </a:p>
          <a:p>
            <a:pPr algn="ctr"/>
            <a:r>
              <a:rPr b="1" i="1" lang="en-US" sz="1600" u="sng">
                <a:solidFill>
                  <a:srgbClr val="0390f5"/>
                </a:solidFill>
                <a:latin typeface="Bookman Old Style"/>
              </a:rPr>
              <a:t>FCB BOILER # 2 </a:t>
            </a:r>
            <a:endParaRPr/>
          </a:p>
        </p:txBody>
      </p:sp>
      <p:sp>
        <p:nvSpPr>
          <p:cNvPr id="55" name="CustomShape 2"/>
          <p:cNvSpPr/>
          <p:nvPr/>
        </p:nvSpPr>
        <p:spPr>
          <a:xfrm>
            <a:off x="1981080" y="1295280"/>
            <a:ext cx="6933600" cy="4876200"/>
          </a:xfrm>
          <a:prstGeom prst="rect">
            <a:avLst/>
          </a:prstGeom>
        </p:spPr>
        <p:txBody>
          <a:bodyPr bIns="45000" lIns="90000" rIns="90000" tIns="45000"/>
          <a:p>
            <a:pPr algn="just">
              <a:lnSpc>
                <a:spcPct val="150000"/>
              </a:lnSpc>
            </a:pPr>
            <a:r>
              <a:rPr lang="en-US" sz="1400">
                <a:solidFill>
                  <a:srgbClr val="4d4d4d"/>
                </a:solidFill>
                <a:latin typeface="Bookman Old Style"/>
              </a:rPr>
              <a:t>Boiler # 2 (FCB) was designed to provide ambient air to furnace with secondary ducting too. This contributed poor thermal efficiency to the combustion.  In order to attain better efficiency, a duct was introduced from Boiler # 1 FCB air heater out let to utilise excess fan capacity. This activity enhances primary air temperature up to 110 OC from ambient temperature. Due to improvement in combustion thermal efficiency enhanced up to 4%.    </a:t>
            </a:r>
            <a:endParaRPr/>
          </a:p>
          <a:p>
            <a:pPr algn="just">
              <a:lnSpc>
                <a:spcPct val="150000"/>
              </a:lnSpc>
            </a:pPr>
            <a:r>
              <a:rPr b="1" lang="en-US" sz="1400" u="sng">
                <a:solidFill>
                  <a:srgbClr val="4d4d4d"/>
                </a:solidFill>
                <a:latin typeface="Bookman Old Style"/>
              </a:rPr>
              <a:t>1780 M. tons bagasse saved</a:t>
            </a:r>
            <a:endParaRPr/>
          </a:p>
          <a:p>
            <a:pPr algn="just">
              <a:lnSpc>
                <a:spcPct val="150000"/>
              </a:lnSpc>
            </a:pPr>
            <a:r>
              <a:rPr b="1" lang="en-US" sz="1400" u="sng">
                <a:solidFill>
                  <a:srgbClr val="4d4d4d"/>
                </a:solidFill>
                <a:latin typeface="Bookman Old Style"/>
              </a:rPr>
              <a:t>Payback within season 2.67 million @ Rs.1500/ton bagasse</a:t>
            </a:r>
            <a:endParaRPr/>
          </a:p>
        </p:txBody>
      </p:sp>
      <p:sp>
        <p:nvSpPr>
          <p:cNvPr id="56" name="CustomShape 3"/>
          <p:cNvSpPr/>
          <p:nvPr/>
        </p:nvSpPr>
        <p:spPr>
          <a:xfrm>
            <a:off x="8534520" y="6400800"/>
            <a:ext cx="608760" cy="455760"/>
          </a:xfrm>
          <a:prstGeom prst="rect">
            <a:avLst/>
          </a:prstGeom>
        </p:spPr>
        <p:txBody>
          <a:bodyPr bIns="45000" lIns="90000" rIns="90000" tIns="45000"/>
          <a:p>
            <a:pPr algn="ctr"/>
            <a:r>
              <a:rPr lang="en-US" sz="2400">
                <a:solidFill>
                  <a:srgbClr val="4d4d4d"/>
                </a:solidFill>
                <a:latin typeface="Arial"/>
              </a:rPr>
              <a:t>15</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57" name="CustomShape 1"/>
          <p:cNvSpPr/>
          <p:nvPr/>
        </p:nvSpPr>
        <p:spPr>
          <a:xfrm>
            <a:off x="1905120" y="380880"/>
            <a:ext cx="7238160" cy="715320"/>
          </a:xfrm>
          <a:prstGeom prst="rect">
            <a:avLst/>
          </a:prstGeom>
        </p:spPr>
        <p:txBody>
          <a:bodyPr bIns="45000" lIns="90000" rIns="90000" tIns="45000"/>
          <a:p>
            <a:pPr algn="ctr"/>
            <a:r>
              <a:rPr b="1" i="1" lang="en-US" sz="1400" u="sng">
                <a:solidFill>
                  <a:srgbClr val="0390f5"/>
                </a:solidFill>
                <a:latin typeface="Bookman Old Style"/>
                <a:ea typeface="Times New Roman"/>
              </a:rPr>
              <a:t>An investment Vs pay back graph is as under for productivity assessment</a:t>
            </a:r>
            <a:endParaRPr/>
          </a:p>
        </p:txBody>
      </p:sp>
      <p:graphicFrame>
        <p:nvGraphicFramePr>
          <p:cNvPr id="58" name="Chart Placeholder 4"/>
          <p:cNvGraphicFramePr/>
          <p:nvPr/>
        </p:nvGraphicFramePr>
        <p:xfrm>
          <a:off x="2133720" y="1371600"/>
          <a:ext cx="6628680" cy="4876200"/>
        </p:xfrm>
        <a:graphic>
          <a:graphicData uri="http://schemas.openxmlformats.org/drawingml/2006/chart">
            <c:chart xmlns:c="http://schemas.openxmlformats.org/drawingml/2006/chart" xmlns:r="http://schemas.openxmlformats.org/officeDocument/2006/relationships" r:id="rId2"/>
          </a:graphicData>
        </a:graphic>
      </p:graphicFrame>
      <p:sp>
        <p:nvSpPr>
          <p:cNvPr id="59" name="CustomShape 2"/>
          <p:cNvSpPr/>
          <p:nvPr/>
        </p:nvSpPr>
        <p:spPr>
          <a:xfrm>
            <a:off x="8534520" y="6400800"/>
            <a:ext cx="608760" cy="455760"/>
          </a:xfrm>
          <a:prstGeom prst="rect">
            <a:avLst/>
          </a:prstGeom>
        </p:spPr>
        <p:txBody>
          <a:bodyPr bIns="45000" lIns="90000" rIns="90000" tIns="45000"/>
          <a:p>
            <a:pPr algn="ctr"/>
            <a:r>
              <a:rPr lang="en-US" sz="2400">
                <a:solidFill>
                  <a:srgbClr val="4d4d4d"/>
                </a:solidFill>
                <a:latin typeface="Arial"/>
              </a:rPr>
              <a:t>16</a:t>
            </a: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60" name="CustomShape 1"/>
          <p:cNvSpPr/>
          <p:nvPr/>
        </p:nvSpPr>
        <p:spPr>
          <a:xfrm>
            <a:off x="1905120" y="380880"/>
            <a:ext cx="7009560" cy="715320"/>
          </a:xfrm>
          <a:prstGeom prst="rect">
            <a:avLst/>
          </a:prstGeom>
        </p:spPr>
        <p:txBody>
          <a:bodyPr bIns="45000" lIns="90000" rIns="90000" tIns="45000"/>
          <a:p>
            <a:pPr algn="ctr"/>
            <a:r>
              <a:rPr b="1" i="1" lang="en-US" sz="1600" u="sng">
                <a:solidFill>
                  <a:srgbClr val="0390f5"/>
                </a:solidFill>
                <a:latin typeface="Bookman Old Style"/>
              </a:rPr>
              <a:t>HOT AIR DUCT FROM FCB BOILER # 1 TO FCB BOILER # 2 </a:t>
            </a:r>
            <a:endParaRPr/>
          </a:p>
        </p:txBody>
      </p:sp>
      <p:pic>
        <p:nvPicPr>
          <p:cNvPr descr="" id="61" name="Picture 2"/>
          <p:cNvPicPr/>
          <p:nvPr/>
        </p:nvPicPr>
        <p:blipFill>
          <a:blip r:embed="rId2"/>
          <a:stretch>
            <a:fillRect/>
          </a:stretch>
        </p:blipFill>
        <p:spPr>
          <a:xfrm>
            <a:off x="2057400" y="990720"/>
            <a:ext cx="6933600" cy="5485680"/>
          </a:xfrm>
          <a:prstGeom prst="rect">
            <a:avLst/>
          </a:prstGeom>
        </p:spPr>
      </p:pic>
      <p:sp>
        <p:nvSpPr>
          <p:cNvPr id="62" name="CustomShape 2"/>
          <p:cNvSpPr/>
          <p:nvPr/>
        </p:nvSpPr>
        <p:spPr>
          <a:xfrm>
            <a:off x="8534520" y="6400800"/>
            <a:ext cx="608760" cy="455760"/>
          </a:xfrm>
          <a:prstGeom prst="rect">
            <a:avLst/>
          </a:prstGeom>
        </p:spPr>
        <p:txBody>
          <a:bodyPr bIns="45000" lIns="90000" rIns="90000" tIns="45000"/>
          <a:p>
            <a:pPr algn="ctr"/>
            <a:r>
              <a:rPr lang="en-US" sz="2400">
                <a:solidFill>
                  <a:srgbClr val="4d4d4d"/>
                </a:solidFill>
                <a:latin typeface="Arial"/>
              </a:rPr>
              <a:t>17</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63" name="CustomShape 1"/>
          <p:cNvSpPr/>
          <p:nvPr/>
        </p:nvSpPr>
        <p:spPr>
          <a:xfrm>
            <a:off x="1905120" y="380880"/>
            <a:ext cx="7009560" cy="715320"/>
          </a:xfrm>
          <a:prstGeom prst="rect">
            <a:avLst/>
          </a:prstGeom>
        </p:spPr>
        <p:txBody>
          <a:bodyPr bIns="45000" lIns="90000" rIns="90000" tIns="45000"/>
          <a:p>
            <a:r>
              <a:rPr b="1" i="1" lang="en-US" sz="2000" u="sng">
                <a:solidFill>
                  <a:srgbClr val="0390f5"/>
                </a:solidFill>
                <a:latin typeface="Bookman Old Style"/>
              </a:rPr>
              <a:t>Steam Purification and quality</a:t>
            </a:r>
            <a:endParaRPr/>
          </a:p>
        </p:txBody>
      </p:sp>
      <p:sp>
        <p:nvSpPr>
          <p:cNvPr id="64" name="CustomShape 2"/>
          <p:cNvSpPr/>
          <p:nvPr/>
        </p:nvSpPr>
        <p:spPr>
          <a:xfrm>
            <a:off x="1981080" y="1295280"/>
            <a:ext cx="6933600" cy="4876200"/>
          </a:xfrm>
          <a:prstGeom prst="rect">
            <a:avLst/>
          </a:prstGeom>
        </p:spPr>
        <p:txBody>
          <a:bodyPr bIns="45000" lIns="90000" rIns="90000" tIns="45000"/>
          <a:p>
            <a:pPr algn="just">
              <a:lnSpc>
                <a:spcPct val="100000"/>
              </a:lnSpc>
            </a:pPr>
            <a:r>
              <a:rPr lang="en-US" sz="1600">
                <a:solidFill>
                  <a:srgbClr val="4d4d4d"/>
                </a:solidFill>
                <a:latin typeface="Bookman Old Style"/>
              </a:rPr>
              <a:t>Generally, in our systems,the steam produced is supplied directly from boiler to the distribution header without any further dryness. This happens with Takuma, Yoshimine and Backau – Wolf boilers. </a:t>
            </a:r>
            <a:endParaRPr/>
          </a:p>
          <a:p>
            <a:pPr algn="just">
              <a:lnSpc>
                <a:spcPct val="100000"/>
              </a:lnSpc>
            </a:pPr>
            <a:r>
              <a:rPr lang="en-US" sz="1600">
                <a:solidFill>
                  <a:srgbClr val="4d4d4d"/>
                </a:solidFill>
                <a:latin typeface="Bookman Old Style"/>
              </a:rPr>
              <a:t>As observed on most of the plants, steam quality is not ensured due to boilers of different operating parameters (variation in Pressure &amp; Temperature). The quality of steam remains available with average enthalpy contents that is contributing in reduction in efficiency.</a:t>
            </a:r>
            <a:endParaRPr/>
          </a:p>
          <a:p>
            <a:pPr algn="just">
              <a:lnSpc>
                <a:spcPct val="100000"/>
              </a:lnSpc>
            </a:pPr>
            <a:r>
              <a:rPr lang="en-US" sz="1600">
                <a:solidFill>
                  <a:srgbClr val="4d4d4d"/>
                </a:solidFill>
                <a:latin typeface="Bookman Old Style"/>
              </a:rPr>
              <a:t>We have experienced frequency of carry over in the past especially from HMC design (Takuma) boiler of 80 TPH capacity. After assessment it has been observed that drum internal integrals becomes in- efficient and steam generated directly moves to steam distribution header as per their design.  The quality of steam sufferes when boiler load reaches to the rated capacity. </a:t>
            </a:r>
            <a:endParaRPr/>
          </a:p>
        </p:txBody>
      </p:sp>
      <p:sp>
        <p:nvSpPr>
          <p:cNvPr id="65" name="CustomShape 3"/>
          <p:cNvSpPr/>
          <p:nvPr/>
        </p:nvSpPr>
        <p:spPr>
          <a:xfrm>
            <a:off x="8534520" y="6400800"/>
            <a:ext cx="608760" cy="455760"/>
          </a:xfrm>
          <a:prstGeom prst="rect">
            <a:avLst/>
          </a:prstGeom>
        </p:spPr>
        <p:txBody>
          <a:bodyPr bIns="45000" lIns="90000" rIns="90000" tIns="45000"/>
          <a:p>
            <a:pPr algn="ctr"/>
            <a:r>
              <a:rPr lang="en-US" sz="2400">
                <a:solidFill>
                  <a:srgbClr val="4d4d4d"/>
                </a:solidFill>
                <a:latin typeface="Arial"/>
              </a:rPr>
              <a:t>18</a:t>
            </a:r>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66" name="CustomShape 1"/>
          <p:cNvSpPr/>
          <p:nvPr/>
        </p:nvSpPr>
        <p:spPr>
          <a:xfrm>
            <a:off x="1905120" y="380880"/>
            <a:ext cx="7009560" cy="715320"/>
          </a:xfrm>
          <a:prstGeom prst="rect">
            <a:avLst/>
          </a:prstGeom>
        </p:spPr>
        <p:txBody>
          <a:bodyPr bIns="45000" lIns="90000" rIns="90000" tIns="45000"/>
          <a:p>
            <a:r>
              <a:rPr b="1" i="1" lang="en-US" sz="2000" u="sng">
                <a:solidFill>
                  <a:srgbClr val="0390f5"/>
                </a:solidFill>
                <a:latin typeface="Bookman Old Style"/>
              </a:rPr>
              <a:t>MESH DEMISTER PAD</a:t>
            </a:r>
            <a:endParaRPr/>
          </a:p>
        </p:txBody>
      </p:sp>
      <p:sp>
        <p:nvSpPr>
          <p:cNvPr id="67" name="CustomShape 2"/>
          <p:cNvSpPr/>
          <p:nvPr/>
        </p:nvSpPr>
        <p:spPr>
          <a:xfrm>
            <a:off x="1981080" y="1295280"/>
            <a:ext cx="6933600" cy="1447200"/>
          </a:xfrm>
          <a:prstGeom prst="rect">
            <a:avLst/>
          </a:prstGeom>
        </p:spPr>
        <p:txBody>
          <a:bodyPr bIns="45000" lIns="90000" rIns="90000" tIns="45000"/>
          <a:p>
            <a:pPr algn="just">
              <a:lnSpc>
                <a:spcPct val="100000"/>
              </a:lnSpc>
            </a:pPr>
            <a:r>
              <a:rPr lang="en-US" sz="1600">
                <a:solidFill>
                  <a:srgbClr val="4d4d4d"/>
                </a:solidFill>
                <a:latin typeface="Bookman Old Style"/>
              </a:rPr>
              <a:t>In order to explore solution due to capacity enhancement, </a:t>
            </a:r>
            <a:r>
              <a:rPr b="1" lang="en-US" sz="1600" u="sng">
                <a:solidFill>
                  <a:srgbClr val="4d4d4d"/>
                </a:solidFill>
                <a:latin typeface="Bookman Old Style"/>
              </a:rPr>
              <a:t>Mesh demister was imported</a:t>
            </a:r>
            <a:r>
              <a:rPr lang="en-US" sz="1600">
                <a:solidFill>
                  <a:srgbClr val="4d4d4d"/>
                </a:solidFill>
                <a:latin typeface="Bookman Old Style"/>
              </a:rPr>
              <a:t> from abroad for steam drums internals to trap the suspended liquid particles up to </a:t>
            </a:r>
            <a:r>
              <a:rPr b="1" lang="en-US" sz="1600">
                <a:solidFill>
                  <a:srgbClr val="4d4d4d"/>
                </a:solidFill>
                <a:latin typeface="Bookman Old Style"/>
              </a:rPr>
              <a:t>3 – 5 µm.</a:t>
            </a:r>
            <a:r>
              <a:rPr lang="en-US" sz="1600">
                <a:solidFill>
                  <a:srgbClr val="4d4d4d"/>
                </a:solidFill>
                <a:latin typeface="Bookman Old Style"/>
              </a:rPr>
              <a:t> Additionally a steam separator of FCB design was introduced in the steam distribution system to ensure steam quality before going to the steam turbines.</a:t>
            </a:r>
            <a:endParaRPr/>
          </a:p>
        </p:txBody>
      </p:sp>
      <p:pic>
        <p:nvPicPr>
          <p:cNvPr descr="" id="68" name="Picture 2"/>
          <p:cNvPicPr/>
          <p:nvPr/>
        </p:nvPicPr>
        <p:blipFill>
          <a:blip r:embed="rId2"/>
          <a:stretch>
            <a:fillRect/>
          </a:stretch>
        </p:blipFill>
        <p:spPr>
          <a:xfrm>
            <a:off x="2133720" y="2743200"/>
            <a:ext cx="6705000" cy="2666160"/>
          </a:xfrm>
          <a:prstGeom prst="rect">
            <a:avLst/>
          </a:prstGeom>
        </p:spPr>
      </p:pic>
      <p:sp>
        <p:nvSpPr>
          <p:cNvPr id="69" name="CustomShape 3"/>
          <p:cNvSpPr/>
          <p:nvPr/>
        </p:nvSpPr>
        <p:spPr>
          <a:xfrm>
            <a:off x="2209680" y="5562720"/>
            <a:ext cx="6476400" cy="394920"/>
          </a:xfrm>
          <a:prstGeom prst="rect">
            <a:avLst/>
          </a:prstGeom>
        </p:spPr>
        <p:txBody>
          <a:bodyPr bIns="45000" lIns="90000" rIns="90000" tIns="45000"/>
          <a:p>
            <a:pPr algn="ctr"/>
            <a:r>
              <a:rPr b="1" lang="en-US" sz="2000">
                <a:solidFill>
                  <a:srgbClr val="4d4d4d"/>
                </a:solidFill>
                <a:latin typeface="Bookman Old Style"/>
                <a:ea typeface="Times New Roman"/>
              </a:rPr>
              <a:t>(Cost of Mesh Demister pad Rs.70, 000/=)</a:t>
            </a:r>
            <a:endParaRPr/>
          </a:p>
        </p:txBody>
      </p:sp>
      <p:sp>
        <p:nvSpPr>
          <p:cNvPr id="70" name="CustomShape 4"/>
          <p:cNvSpPr/>
          <p:nvPr/>
        </p:nvSpPr>
        <p:spPr>
          <a:xfrm>
            <a:off x="8534520" y="6400800"/>
            <a:ext cx="608760" cy="455760"/>
          </a:xfrm>
          <a:prstGeom prst="rect">
            <a:avLst/>
          </a:prstGeom>
        </p:spPr>
        <p:txBody>
          <a:bodyPr bIns="45000" lIns="90000" rIns="90000" tIns="45000"/>
          <a:p>
            <a:pPr algn="ctr"/>
            <a:r>
              <a:rPr lang="en-US" sz="2400">
                <a:solidFill>
                  <a:srgbClr val="4d4d4d"/>
                </a:solidFill>
                <a:latin typeface="Arial"/>
              </a:rPr>
              <a:t>19</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13" name="CustomShape 1"/>
          <p:cNvSpPr/>
          <p:nvPr/>
        </p:nvSpPr>
        <p:spPr>
          <a:xfrm>
            <a:off x="1981080" y="380880"/>
            <a:ext cx="6933600" cy="715320"/>
          </a:xfrm>
          <a:prstGeom prst="rect">
            <a:avLst/>
          </a:prstGeom>
        </p:spPr>
        <p:txBody>
          <a:bodyPr bIns="45000" lIns="90000" rIns="90000" tIns="45000"/>
          <a:p>
            <a:r>
              <a:rPr b="1" i="1" lang="en-US" sz="4000" u="sng">
                <a:solidFill>
                  <a:srgbClr val="0390f5"/>
                </a:solidFill>
                <a:latin typeface="Bookman Old Style"/>
              </a:rPr>
              <a:t>Introduction</a:t>
            </a:r>
            <a:endParaRPr/>
          </a:p>
        </p:txBody>
      </p:sp>
      <p:sp>
        <p:nvSpPr>
          <p:cNvPr id="14" name="CustomShape 2"/>
          <p:cNvSpPr/>
          <p:nvPr/>
        </p:nvSpPr>
        <p:spPr>
          <a:xfrm>
            <a:off x="1981080" y="1295280"/>
            <a:ext cx="6933600" cy="4876200"/>
          </a:xfrm>
          <a:prstGeom prst="rect">
            <a:avLst/>
          </a:prstGeom>
        </p:spPr>
        <p:txBody>
          <a:bodyPr bIns="45000" lIns="90000" rIns="90000" tIns="45000"/>
          <a:p>
            <a:pPr algn="just">
              <a:lnSpc>
                <a:spcPct val="100000"/>
              </a:lnSpc>
            </a:pPr>
            <a:r>
              <a:rPr lang="en-US" sz="1700">
                <a:solidFill>
                  <a:srgbClr val="4d4d4d"/>
                </a:solidFill>
                <a:latin typeface="Bookman Old Style"/>
              </a:rPr>
              <a:t>Faran Sugar Mills commissioned during 1983 with two bagasse-fired boilers (FCB design) having initial evaporation capacity of 34 TPH at 24Kg/cm2, 3300 C working parameters. Initially both boilers supplied with economizers as sole heat recovery equipment without air-heater and ash collecting arrangement. Later on, in order to meets the enhanced crushing capacity, induction of other boilers as 50 TPH (Yoshimine) and Takuma 80 TPH has been added in the battery towards the end of 2006. </a:t>
            </a:r>
            <a:endParaRPr/>
          </a:p>
          <a:p>
            <a:pPr algn="just">
              <a:lnSpc>
                <a:spcPct val="100000"/>
              </a:lnSpc>
            </a:pPr>
            <a:r>
              <a:rPr lang="en-US" sz="1700">
                <a:solidFill>
                  <a:srgbClr val="4d4d4d"/>
                </a:solidFill>
                <a:latin typeface="Bookman Old Style"/>
              </a:rPr>
              <a:t>In order to attain rated generation and efficiency, a road map was planned in 2009 to implement phase-wise efforts to enhance capacity within the existing design setup. Certain modifications/implementations were therefore carried out in the areas as follows, </a:t>
            </a:r>
            <a:endParaRPr/>
          </a:p>
          <a:p>
            <a:pPr algn="just">
              <a:lnSpc>
                <a:spcPct val="100000"/>
              </a:lnSpc>
            </a:pPr>
            <a:r>
              <a:rPr lang="en-US" sz="1700" u="sng">
                <a:solidFill>
                  <a:srgbClr val="4d4d4d"/>
                </a:solidFill>
                <a:latin typeface="Bookman Old Style"/>
              </a:rPr>
              <a:t>Modification in boiler # 1 (FCB design under taken.</a:t>
            </a:r>
            <a:endParaRPr/>
          </a:p>
          <a:p>
            <a:endParaRPr/>
          </a:p>
        </p:txBody>
      </p:sp>
      <p:sp>
        <p:nvSpPr>
          <p:cNvPr id="15" name="CustomShape 3"/>
          <p:cNvSpPr/>
          <p:nvPr/>
        </p:nvSpPr>
        <p:spPr>
          <a:xfrm>
            <a:off x="8534520" y="6400800"/>
            <a:ext cx="608760" cy="455760"/>
          </a:xfrm>
          <a:prstGeom prst="rect">
            <a:avLst/>
          </a:prstGeom>
        </p:spPr>
        <p:txBody>
          <a:bodyPr bIns="45000" lIns="90000" rIns="90000" tIns="45000"/>
          <a:p>
            <a:pPr algn="ctr"/>
            <a:r>
              <a:rPr lang="en-US" sz="2400">
                <a:solidFill>
                  <a:srgbClr val="4d4d4d"/>
                </a:solidFill>
                <a:latin typeface="Arial"/>
              </a:rPr>
              <a:t>2</a:t>
            </a:r>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71" name="CustomShape 1"/>
          <p:cNvSpPr/>
          <p:nvPr/>
        </p:nvSpPr>
        <p:spPr>
          <a:xfrm>
            <a:off x="1905120" y="380880"/>
            <a:ext cx="7009560" cy="715320"/>
          </a:xfrm>
          <a:prstGeom prst="rect">
            <a:avLst/>
          </a:prstGeom>
        </p:spPr>
        <p:txBody>
          <a:bodyPr bIns="45000" lIns="90000" rIns="90000" tIns="45000"/>
          <a:p>
            <a:r>
              <a:rPr b="1" i="1" lang="en-US" sz="2000" u="sng">
                <a:solidFill>
                  <a:srgbClr val="0390f5"/>
                </a:solidFill>
                <a:latin typeface="Bookman Old Style"/>
              </a:rPr>
              <a:t>Temperature reduction  </a:t>
            </a:r>
            <a:endParaRPr/>
          </a:p>
        </p:txBody>
      </p:sp>
      <p:sp>
        <p:nvSpPr>
          <p:cNvPr id="72" name="CustomShape 2"/>
          <p:cNvSpPr/>
          <p:nvPr/>
        </p:nvSpPr>
        <p:spPr>
          <a:xfrm>
            <a:off x="1981080" y="1295280"/>
            <a:ext cx="6933600" cy="4876200"/>
          </a:xfrm>
          <a:prstGeom prst="rect">
            <a:avLst/>
          </a:prstGeom>
        </p:spPr>
        <p:txBody>
          <a:bodyPr bIns="45000" lIns="90000" rIns="90000" tIns="45000"/>
          <a:p>
            <a:pPr algn="just">
              <a:lnSpc>
                <a:spcPct val="100000"/>
              </a:lnSpc>
            </a:pPr>
            <a:r>
              <a:rPr lang="en-US" sz="2000">
                <a:solidFill>
                  <a:srgbClr val="4d4d4d"/>
                </a:solidFill>
                <a:latin typeface="Bookman Old Style"/>
              </a:rPr>
              <a:t>Shown in figure below, is a typical FCB design steam separator which has capacity to produce quality steam. Due to its typical internal arrangement, the pressure drop is negligible and dryness ensured. Subsequently, the prime movers efficiency is improved and consumption considerably reduced due to improved stable enthalpy contents.</a:t>
            </a:r>
            <a:endParaRPr/>
          </a:p>
          <a:p>
            <a:pPr algn="just">
              <a:lnSpc>
                <a:spcPct val="100000"/>
              </a:lnSpc>
            </a:pPr>
            <a:r>
              <a:rPr lang="en-US" sz="2000">
                <a:solidFill>
                  <a:srgbClr val="4d4d4d"/>
                </a:solidFill>
                <a:latin typeface="Bookman Old Style"/>
              </a:rPr>
              <a:t>After induction of the said arrangement temperature rose up to </a:t>
            </a:r>
            <a:r>
              <a:rPr b="1" lang="en-US" sz="2000" u="sng">
                <a:solidFill>
                  <a:srgbClr val="4d4d4d"/>
                </a:solidFill>
                <a:latin typeface="Bookman Old Style"/>
              </a:rPr>
              <a:t>7 – 10 OC</a:t>
            </a:r>
            <a:r>
              <a:rPr lang="en-US" sz="2000">
                <a:solidFill>
                  <a:srgbClr val="4d4d4d"/>
                </a:solidFill>
                <a:latin typeface="Bookman Old Style"/>
              </a:rPr>
              <a:t> resulting in improved in enthalpy contents which in turns improved turbine efficiency with added steam quality. Combination of entire arrangement from drum to steam separator prior to steam distributing header is as follows:-</a:t>
            </a:r>
            <a:endParaRPr/>
          </a:p>
        </p:txBody>
      </p:sp>
      <p:sp>
        <p:nvSpPr>
          <p:cNvPr id="73" name="CustomShape 3"/>
          <p:cNvSpPr/>
          <p:nvPr/>
        </p:nvSpPr>
        <p:spPr>
          <a:xfrm>
            <a:off x="8534520" y="6400800"/>
            <a:ext cx="608760" cy="455760"/>
          </a:xfrm>
          <a:prstGeom prst="rect">
            <a:avLst/>
          </a:prstGeom>
        </p:spPr>
        <p:txBody>
          <a:bodyPr bIns="45000" lIns="90000" rIns="90000" tIns="45000"/>
          <a:p>
            <a:pPr algn="ctr"/>
            <a:r>
              <a:rPr lang="en-US" sz="2400">
                <a:solidFill>
                  <a:srgbClr val="4d4d4d"/>
                </a:solidFill>
                <a:latin typeface="Arial"/>
              </a:rPr>
              <a:t>20</a:t>
            </a: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74" name="CustomShape 1"/>
          <p:cNvSpPr/>
          <p:nvPr/>
        </p:nvSpPr>
        <p:spPr>
          <a:xfrm>
            <a:off x="1905120" y="380880"/>
            <a:ext cx="7009560" cy="715320"/>
          </a:xfrm>
          <a:prstGeom prst="rect">
            <a:avLst/>
          </a:prstGeom>
        </p:spPr>
        <p:txBody>
          <a:bodyPr bIns="45000" lIns="90000" rIns="90000" tIns="45000"/>
          <a:p>
            <a:pPr algn="ctr"/>
            <a:r>
              <a:rPr b="1" i="1" lang="en-US" sz="2000" u="sng">
                <a:solidFill>
                  <a:srgbClr val="0390f5"/>
                </a:solidFill>
                <a:latin typeface="Bookman Old Style"/>
              </a:rPr>
              <a:t>DRUM INTERNAL ARRANGEMENT FCB BOILER</a:t>
            </a:r>
            <a:endParaRPr/>
          </a:p>
        </p:txBody>
      </p:sp>
      <p:pic>
        <p:nvPicPr>
          <p:cNvPr descr="" id="75" name="Picture 2"/>
          <p:cNvPicPr/>
          <p:nvPr/>
        </p:nvPicPr>
        <p:blipFill>
          <a:blip r:embed="rId2"/>
          <a:stretch>
            <a:fillRect/>
          </a:stretch>
        </p:blipFill>
        <p:spPr>
          <a:xfrm>
            <a:off x="2057400" y="1143000"/>
            <a:ext cx="6705000" cy="5180760"/>
          </a:xfrm>
          <a:prstGeom prst="rect">
            <a:avLst/>
          </a:prstGeom>
        </p:spPr>
      </p:pic>
      <p:sp>
        <p:nvSpPr>
          <p:cNvPr id="76" name="CustomShape 2"/>
          <p:cNvSpPr/>
          <p:nvPr/>
        </p:nvSpPr>
        <p:spPr>
          <a:xfrm>
            <a:off x="8534520" y="6400800"/>
            <a:ext cx="608760" cy="455760"/>
          </a:xfrm>
          <a:prstGeom prst="rect">
            <a:avLst/>
          </a:prstGeom>
        </p:spPr>
        <p:txBody>
          <a:bodyPr bIns="45000" lIns="90000" rIns="90000" tIns="45000"/>
          <a:p>
            <a:pPr algn="ctr"/>
            <a:r>
              <a:rPr lang="en-US" sz="2400">
                <a:solidFill>
                  <a:srgbClr val="4d4d4d"/>
                </a:solidFill>
                <a:latin typeface="Arial"/>
              </a:rPr>
              <a:t>21</a:t>
            </a:r>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77" name="CustomShape 1"/>
          <p:cNvSpPr/>
          <p:nvPr/>
        </p:nvSpPr>
        <p:spPr>
          <a:xfrm>
            <a:off x="1905120" y="380880"/>
            <a:ext cx="7009560" cy="715320"/>
          </a:xfrm>
          <a:prstGeom prst="rect">
            <a:avLst/>
          </a:prstGeom>
        </p:spPr>
        <p:txBody>
          <a:bodyPr bIns="45000" lIns="90000" rIns="90000" tIns="45000"/>
          <a:p>
            <a:pPr algn="ctr"/>
            <a:r>
              <a:rPr b="1" i="1" lang="en-US" sz="2000" u="sng">
                <a:solidFill>
                  <a:srgbClr val="0390f5"/>
                </a:solidFill>
                <a:latin typeface="Bookman Old Style"/>
              </a:rPr>
              <a:t>FCB DESIGN STEAM SEPARATOR </a:t>
            </a:r>
            <a:endParaRPr/>
          </a:p>
        </p:txBody>
      </p:sp>
      <p:pic>
        <p:nvPicPr>
          <p:cNvPr descr="" id="78" name="Picture 3"/>
          <p:cNvPicPr/>
          <p:nvPr/>
        </p:nvPicPr>
        <p:blipFill>
          <a:blip r:embed="rId2"/>
          <a:stretch>
            <a:fillRect/>
          </a:stretch>
        </p:blipFill>
        <p:spPr>
          <a:xfrm>
            <a:off x="1981080" y="990720"/>
            <a:ext cx="7009560" cy="5562000"/>
          </a:xfrm>
          <a:prstGeom prst="rect">
            <a:avLst/>
          </a:prstGeom>
        </p:spPr>
      </p:pic>
      <p:sp>
        <p:nvSpPr>
          <p:cNvPr id="79" name="CustomShape 2"/>
          <p:cNvSpPr/>
          <p:nvPr/>
        </p:nvSpPr>
        <p:spPr>
          <a:xfrm>
            <a:off x="8534520" y="6400800"/>
            <a:ext cx="608760" cy="455760"/>
          </a:xfrm>
          <a:prstGeom prst="rect">
            <a:avLst/>
          </a:prstGeom>
        </p:spPr>
        <p:txBody>
          <a:bodyPr bIns="45000" lIns="90000" rIns="90000" tIns="45000"/>
          <a:p>
            <a:pPr algn="ctr"/>
            <a:r>
              <a:rPr lang="en-US" sz="2400">
                <a:solidFill>
                  <a:srgbClr val="4d4d4d"/>
                </a:solidFill>
                <a:latin typeface="Arial"/>
              </a:rPr>
              <a:t>22</a:t>
            </a:r>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80" name="CustomShape 1"/>
          <p:cNvSpPr/>
          <p:nvPr/>
        </p:nvSpPr>
        <p:spPr>
          <a:xfrm>
            <a:off x="1905120" y="380880"/>
            <a:ext cx="7009560" cy="715320"/>
          </a:xfrm>
          <a:prstGeom prst="rect">
            <a:avLst/>
          </a:prstGeom>
        </p:spPr>
        <p:txBody>
          <a:bodyPr bIns="45000" lIns="90000" rIns="90000" tIns="45000"/>
          <a:p>
            <a:pPr algn="ctr"/>
            <a:r>
              <a:rPr b="1" i="1" lang="en-US" sz="1600" u="sng">
                <a:solidFill>
                  <a:srgbClr val="0390f5"/>
                </a:solidFill>
                <a:latin typeface="Bookman Old Style"/>
              </a:rPr>
              <a:t>INTERNAL ARRANGEMENT FOR TAKUMA BOILER NO.4 FOR COMPARISON WITH FCB DESIGN ARRANGEMENT</a:t>
            </a:r>
            <a:endParaRPr/>
          </a:p>
        </p:txBody>
      </p:sp>
      <p:pic>
        <p:nvPicPr>
          <p:cNvPr descr="" id="81" name="Picture 2"/>
          <p:cNvPicPr/>
          <p:nvPr/>
        </p:nvPicPr>
        <p:blipFill>
          <a:blip r:embed="rId2"/>
          <a:stretch>
            <a:fillRect/>
          </a:stretch>
        </p:blipFill>
        <p:spPr>
          <a:xfrm>
            <a:off x="2057400" y="1219320"/>
            <a:ext cx="6705000" cy="5257080"/>
          </a:xfrm>
          <a:prstGeom prst="rect">
            <a:avLst/>
          </a:prstGeom>
        </p:spPr>
      </p:pic>
      <p:sp>
        <p:nvSpPr>
          <p:cNvPr id="82" name="CustomShape 2"/>
          <p:cNvSpPr/>
          <p:nvPr/>
        </p:nvSpPr>
        <p:spPr>
          <a:xfrm>
            <a:off x="8534520" y="6400800"/>
            <a:ext cx="608760" cy="455760"/>
          </a:xfrm>
          <a:prstGeom prst="rect">
            <a:avLst/>
          </a:prstGeom>
        </p:spPr>
        <p:txBody>
          <a:bodyPr bIns="45000" lIns="90000" rIns="90000" tIns="45000"/>
          <a:p>
            <a:pPr algn="ctr"/>
            <a:r>
              <a:rPr lang="en-US" sz="2400">
                <a:solidFill>
                  <a:srgbClr val="4d4d4d"/>
                </a:solidFill>
                <a:latin typeface="Arial"/>
              </a:rPr>
              <a:t>23</a:t>
            </a:r>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83" name="CustomShape 1"/>
          <p:cNvSpPr/>
          <p:nvPr/>
        </p:nvSpPr>
        <p:spPr>
          <a:xfrm>
            <a:off x="1905120" y="380880"/>
            <a:ext cx="7009560" cy="715320"/>
          </a:xfrm>
          <a:prstGeom prst="rect">
            <a:avLst/>
          </a:prstGeom>
        </p:spPr>
        <p:txBody>
          <a:bodyPr bIns="45000" lIns="90000" rIns="90000" tIns="45000"/>
          <a:p>
            <a:r>
              <a:rPr b="1" i="1" lang="en-US" sz="2800" u="sng">
                <a:solidFill>
                  <a:srgbClr val="0390f5"/>
                </a:solidFill>
                <a:latin typeface="Bookman Old Style"/>
              </a:rPr>
              <a:t>Acknowledgement</a:t>
            </a:r>
            <a:endParaRPr/>
          </a:p>
        </p:txBody>
      </p:sp>
      <p:sp>
        <p:nvSpPr>
          <p:cNvPr id="84" name="CustomShape 2"/>
          <p:cNvSpPr/>
          <p:nvPr/>
        </p:nvSpPr>
        <p:spPr>
          <a:xfrm>
            <a:off x="1981080" y="1295280"/>
            <a:ext cx="6933600" cy="4876200"/>
          </a:xfrm>
          <a:prstGeom prst="rect">
            <a:avLst/>
          </a:prstGeom>
        </p:spPr>
        <p:txBody>
          <a:bodyPr bIns="45000" lIns="90000" rIns="90000" tIns="45000"/>
          <a:p>
            <a:pPr algn="just">
              <a:lnSpc>
                <a:spcPct val="200000"/>
              </a:lnSpc>
            </a:pPr>
            <a:r>
              <a:rPr b="1" lang="en-US" sz="2400">
                <a:solidFill>
                  <a:srgbClr val="4d4d4d"/>
                </a:solidFill>
                <a:latin typeface="Bookman Old Style"/>
              </a:rPr>
              <a:t>I am thankful to the management of Faran Sugar Mills to provide me with an opportunity to present this Technical Paper here at PSST annual convention 2011.</a:t>
            </a:r>
            <a:endParaRPr/>
          </a:p>
        </p:txBody>
      </p:sp>
      <p:sp>
        <p:nvSpPr>
          <p:cNvPr id="85" name="CustomShape 3"/>
          <p:cNvSpPr/>
          <p:nvPr/>
        </p:nvSpPr>
        <p:spPr>
          <a:xfrm>
            <a:off x="8534520" y="6400800"/>
            <a:ext cx="608760" cy="455760"/>
          </a:xfrm>
          <a:prstGeom prst="rect">
            <a:avLst/>
          </a:prstGeom>
        </p:spPr>
        <p:txBody>
          <a:bodyPr bIns="45000" lIns="90000" rIns="90000" tIns="45000"/>
          <a:p>
            <a:pPr algn="ctr"/>
            <a:r>
              <a:rPr lang="en-US" sz="2400">
                <a:solidFill>
                  <a:srgbClr val="4d4d4d"/>
                </a:solidFill>
                <a:latin typeface="Arial"/>
              </a:rPr>
              <a:t>24</a:t>
            </a:r>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86" name="CustomShape 1"/>
          <p:cNvSpPr/>
          <p:nvPr/>
        </p:nvSpPr>
        <p:spPr>
          <a:xfrm>
            <a:off x="1905120" y="380880"/>
            <a:ext cx="7009560" cy="715320"/>
          </a:xfrm>
          <a:prstGeom prst="rect">
            <a:avLst/>
          </a:prstGeom>
        </p:spPr>
        <p:txBody>
          <a:bodyPr bIns="45000" lIns="90000" rIns="90000" tIns="45000"/>
          <a:p>
            <a:r>
              <a:rPr b="1" i="1" lang="en-US" sz="2800" u="sng">
                <a:solidFill>
                  <a:srgbClr val="0390f5"/>
                </a:solidFill>
                <a:latin typeface="Bookman Old Style"/>
              </a:rPr>
              <a:t>References</a:t>
            </a:r>
            <a:endParaRPr/>
          </a:p>
        </p:txBody>
      </p:sp>
      <p:sp>
        <p:nvSpPr>
          <p:cNvPr id="87" name="CustomShape 2"/>
          <p:cNvSpPr/>
          <p:nvPr/>
        </p:nvSpPr>
        <p:spPr>
          <a:xfrm>
            <a:off x="1981080" y="1295280"/>
            <a:ext cx="6933600" cy="3351960"/>
          </a:xfrm>
          <a:prstGeom prst="rect">
            <a:avLst/>
          </a:prstGeom>
        </p:spPr>
        <p:txBody>
          <a:bodyPr bIns="45000" lIns="90000" rIns="90000" tIns="45000"/>
          <a:p>
            <a:pPr>
              <a:lnSpc>
                <a:spcPct val="100000"/>
              </a:lnSpc>
              <a:buSzPct val="45000"/>
              <a:buFont typeface="StarSymbol"/>
              <a:buChar char="l"/>
            </a:pPr>
            <a:r>
              <a:rPr lang="en-US" sz="2400">
                <a:solidFill>
                  <a:srgbClr val="4d4d4d"/>
                </a:solidFill>
                <a:latin typeface="Bookman Old Style"/>
              </a:rPr>
              <a:t>Power Plant Technology by R.K.Jain</a:t>
            </a:r>
            <a:endParaRPr/>
          </a:p>
          <a:p>
            <a:pPr>
              <a:lnSpc>
                <a:spcPct val="100000"/>
              </a:lnSpc>
              <a:buSzPct val="45000"/>
              <a:buFont typeface="StarSymbol"/>
              <a:buChar char="l"/>
            </a:pPr>
            <a:r>
              <a:rPr lang="en-US" sz="2400">
                <a:solidFill>
                  <a:srgbClr val="4d4d4d"/>
                </a:solidFill>
                <a:latin typeface="Bookman Old Style"/>
              </a:rPr>
              <a:t>Steam Purification system </a:t>
            </a:r>
            <a:endParaRPr/>
          </a:p>
          <a:p>
            <a:pPr>
              <a:lnSpc>
                <a:spcPct val="100000"/>
              </a:lnSpc>
              <a:buSzPct val="45000"/>
              <a:buFont typeface="StarSymbol"/>
              <a:buChar char="l"/>
            </a:pPr>
            <a:r>
              <a:rPr lang="en-US" sz="2400">
                <a:solidFill>
                  <a:srgbClr val="4d4d4d"/>
                </a:solidFill>
                <a:latin typeface="Bookman Old Style"/>
              </a:rPr>
              <a:t>FCB Manual for bagasse fired boilers (34 – 45 TPH Boilers)</a:t>
            </a:r>
            <a:endParaRPr/>
          </a:p>
          <a:p>
            <a:pPr>
              <a:lnSpc>
                <a:spcPct val="100000"/>
              </a:lnSpc>
              <a:buSzPct val="45000"/>
              <a:buFont typeface="StarSymbol"/>
              <a:buChar char="l"/>
            </a:pPr>
            <a:r>
              <a:rPr lang="en-US" sz="2400">
                <a:solidFill>
                  <a:srgbClr val="4d4d4d"/>
                </a:solidFill>
                <a:latin typeface="Bookman Old Style"/>
              </a:rPr>
              <a:t>Design documents for up grading from 34 to 38 TPH FCB boiler</a:t>
            </a:r>
            <a:endParaRPr/>
          </a:p>
        </p:txBody>
      </p:sp>
      <p:sp>
        <p:nvSpPr>
          <p:cNvPr id="88" name="CustomShape 3"/>
          <p:cNvSpPr/>
          <p:nvPr/>
        </p:nvSpPr>
        <p:spPr>
          <a:xfrm>
            <a:off x="8534520" y="6400800"/>
            <a:ext cx="608760" cy="455760"/>
          </a:xfrm>
          <a:prstGeom prst="rect">
            <a:avLst/>
          </a:prstGeom>
        </p:spPr>
        <p:txBody>
          <a:bodyPr bIns="45000" lIns="90000" rIns="90000" tIns="45000"/>
          <a:p>
            <a:pPr algn="ctr"/>
            <a:r>
              <a:rPr lang="en-US" sz="2400">
                <a:solidFill>
                  <a:srgbClr val="4d4d4d"/>
                </a:solidFill>
                <a:latin typeface="Arial"/>
              </a:rPr>
              <a:t>25</a:t>
            </a:r>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89" name="CustomShape 1"/>
          <p:cNvSpPr/>
          <p:nvPr/>
        </p:nvSpPr>
        <p:spPr>
          <a:xfrm>
            <a:off x="1905120" y="228600"/>
            <a:ext cx="7009560" cy="6323760"/>
          </a:xfrm>
          <a:prstGeom prst="rect">
            <a:avLst/>
          </a:prstGeom>
        </p:spPr>
        <p:txBody>
          <a:bodyPr bIns="45000" lIns="90000" rIns="90000" tIns="45000"/>
          <a:p>
            <a:pPr algn="ctr"/>
            <a:r>
              <a:rPr b="1" i="1" lang="en-US" sz="5000">
                <a:solidFill>
                  <a:srgbClr val="0390f5"/>
                </a:solidFill>
                <a:latin typeface="Allencon Demo"/>
              </a:rPr>
              <a:t>THANK YOU</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16" name="CustomShape 1"/>
          <p:cNvSpPr/>
          <p:nvPr/>
        </p:nvSpPr>
        <p:spPr>
          <a:xfrm>
            <a:off x="1981080" y="380880"/>
            <a:ext cx="6933600" cy="715320"/>
          </a:xfrm>
          <a:prstGeom prst="rect">
            <a:avLst/>
          </a:prstGeom>
        </p:spPr>
        <p:txBody>
          <a:bodyPr bIns="45000" lIns="90000" rIns="90000" tIns="45000"/>
          <a:p>
            <a:r>
              <a:rPr b="1" i="1" lang="en-US" sz="4000" u="sng">
                <a:solidFill>
                  <a:srgbClr val="0390f5"/>
                </a:solidFill>
                <a:latin typeface="Bookman Old Style"/>
              </a:rPr>
              <a:t>Reasons for Modifying</a:t>
            </a:r>
            <a:endParaRPr/>
          </a:p>
        </p:txBody>
      </p:sp>
      <p:sp>
        <p:nvSpPr>
          <p:cNvPr id="17" name="CustomShape 2"/>
          <p:cNvSpPr/>
          <p:nvPr/>
        </p:nvSpPr>
        <p:spPr>
          <a:xfrm>
            <a:off x="1981080" y="1295280"/>
            <a:ext cx="6933600" cy="4876200"/>
          </a:xfrm>
          <a:prstGeom prst="rect">
            <a:avLst/>
          </a:prstGeom>
        </p:spPr>
        <p:txBody>
          <a:bodyPr bIns="45000" lIns="90000" rIns="90000" tIns="45000"/>
          <a:p>
            <a:pPr algn="just">
              <a:lnSpc>
                <a:spcPct val="150000"/>
              </a:lnSpc>
            </a:pPr>
            <a:r>
              <a:rPr lang="en-US" sz="1600">
                <a:solidFill>
                  <a:srgbClr val="4d4d4d"/>
                </a:solidFill>
                <a:latin typeface="Bookman Old Style"/>
              </a:rPr>
              <a:t>Boiler is of FCB origin and has operated since 1983 for about 26 years. With passage of time, its capacity and efficiency was reduced considerably. Certain parts like economizer needed to be replaced due to its under rated out put. As aresult the temperature of out going gases was increased in stack between </a:t>
            </a:r>
            <a:r>
              <a:rPr b="1" lang="en-US" sz="1600">
                <a:solidFill>
                  <a:srgbClr val="4d4d4d"/>
                </a:solidFill>
                <a:latin typeface="Bookman Old Style"/>
              </a:rPr>
              <a:t>300 – 310 oC.</a:t>
            </a:r>
            <a:endParaRPr/>
          </a:p>
          <a:p>
            <a:pPr algn="just">
              <a:lnSpc>
                <a:spcPct val="150000"/>
              </a:lnSpc>
            </a:pPr>
            <a:r>
              <a:rPr b="1" i="1" lang="en-US" sz="1600" u="sng">
                <a:solidFill>
                  <a:srgbClr val="262626"/>
                </a:solidFill>
                <a:latin typeface="Bookman Old Style"/>
              </a:rPr>
              <a:t>Operational inconsistencies</a:t>
            </a:r>
            <a:endParaRPr/>
          </a:p>
          <a:p>
            <a:pPr algn="just">
              <a:lnSpc>
                <a:spcPct val="150000"/>
              </a:lnSpc>
            </a:pPr>
            <a:r>
              <a:rPr lang="en-US" sz="1600">
                <a:solidFill>
                  <a:srgbClr val="4d4d4d"/>
                </a:solidFill>
                <a:latin typeface="Bookman Old Style"/>
              </a:rPr>
              <a:t>Operating the boiler was a difficult exercise, because of heap firing of bagasse in the furnace instead of suspended combustion of the same.</a:t>
            </a:r>
            <a:r>
              <a:rPr b="1" lang="en-US" sz="1600">
                <a:solidFill>
                  <a:srgbClr val="4d4d4d"/>
                </a:solidFill>
                <a:latin typeface="Bookman Old Style"/>
              </a:rPr>
              <a:t> </a:t>
            </a:r>
            <a:r>
              <a:rPr lang="en-US" sz="1600">
                <a:solidFill>
                  <a:srgbClr val="4d4d4d"/>
                </a:solidFill>
                <a:latin typeface="Bookman Old Style"/>
              </a:rPr>
              <a:t>Furnace backing was also a problem for boiler and was a safety hazard for the operators on site.</a:t>
            </a:r>
            <a:endParaRPr/>
          </a:p>
          <a:p>
            <a:endParaRPr/>
          </a:p>
        </p:txBody>
      </p:sp>
      <p:sp>
        <p:nvSpPr>
          <p:cNvPr id="18" name="CustomShape 3"/>
          <p:cNvSpPr/>
          <p:nvPr/>
        </p:nvSpPr>
        <p:spPr>
          <a:xfrm>
            <a:off x="8534520" y="6400800"/>
            <a:ext cx="608760" cy="455760"/>
          </a:xfrm>
          <a:prstGeom prst="rect">
            <a:avLst/>
          </a:prstGeom>
        </p:spPr>
        <p:txBody>
          <a:bodyPr bIns="45000" lIns="90000" rIns="90000" tIns="45000"/>
          <a:p>
            <a:pPr algn="ctr"/>
            <a:r>
              <a:rPr lang="en-US" sz="2400">
                <a:solidFill>
                  <a:srgbClr val="4d4d4d"/>
                </a:solidFill>
                <a:latin typeface="Arial"/>
              </a:rPr>
              <a:t>3</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19" name="CustomShape 1"/>
          <p:cNvSpPr/>
          <p:nvPr/>
        </p:nvSpPr>
        <p:spPr>
          <a:xfrm>
            <a:off x="1981080" y="609480"/>
            <a:ext cx="6933600" cy="5562000"/>
          </a:xfrm>
          <a:prstGeom prst="rect">
            <a:avLst/>
          </a:prstGeom>
        </p:spPr>
        <p:txBody>
          <a:bodyPr bIns="45000" lIns="90000" rIns="90000" tIns="45000"/>
          <a:p>
            <a:pPr algn="just">
              <a:lnSpc>
                <a:spcPct val="150000"/>
              </a:lnSpc>
            </a:pPr>
            <a:r>
              <a:rPr b="1" lang="en-US" sz="1600" u="sng">
                <a:solidFill>
                  <a:srgbClr val="0390f5"/>
                </a:solidFill>
                <a:latin typeface="Bookman Old Style"/>
              </a:rPr>
              <a:t>Non-availability of dust collector contributes</a:t>
            </a:r>
            <a:endParaRPr/>
          </a:p>
          <a:p>
            <a:pPr algn="just">
              <a:lnSpc>
                <a:spcPct val="150000"/>
              </a:lnSpc>
            </a:pPr>
            <a:r>
              <a:rPr lang="en-US" sz="1600">
                <a:solidFill>
                  <a:srgbClr val="4d4d4d"/>
                </a:solidFill>
                <a:latin typeface="Bookman Old Style"/>
              </a:rPr>
              <a:t>Ash particles were discharging from the stack and creating environmental problem. Besides eroding the areas enroute including, Economizer tubes, Ducting &amp; ID Fan. This caused an involuntary violation of local EPA rules as well. One of the significant aspects of wearing reflects the amount of wear which is proportional to about </a:t>
            </a:r>
            <a:r>
              <a:rPr b="1" lang="en-US" sz="1600" u="sng">
                <a:solidFill>
                  <a:srgbClr val="4d4d4d"/>
                </a:solidFill>
                <a:latin typeface="Bookman Old Style"/>
              </a:rPr>
              <a:t>3.5th power</a:t>
            </a:r>
            <a:r>
              <a:rPr lang="en-US" sz="1600">
                <a:solidFill>
                  <a:srgbClr val="4d4d4d"/>
                </a:solidFill>
                <a:latin typeface="Bookman Old Style"/>
              </a:rPr>
              <a:t> of gas velocity which is in the range of </a:t>
            </a:r>
            <a:r>
              <a:rPr b="1" lang="en-US" sz="1600" u="sng">
                <a:solidFill>
                  <a:srgbClr val="4d4d4d"/>
                </a:solidFill>
                <a:latin typeface="Bookman Old Style"/>
              </a:rPr>
              <a:t>8 – 30 m/s.</a:t>
            </a:r>
            <a:endParaRPr/>
          </a:p>
        </p:txBody>
      </p:sp>
      <p:sp>
        <p:nvSpPr>
          <p:cNvPr id="20" name="CustomShape 2"/>
          <p:cNvSpPr/>
          <p:nvPr/>
        </p:nvSpPr>
        <p:spPr>
          <a:xfrm>
            <a:off x="8534520" y="6400800"/>
            <a:ext cx="608760" cy="455760"/>
          </a:xfrm>
          <a:prstGeom prst="rect">
            <a:avLst/>
          </a:prstGeom>
        </p:spPr>
        <p:txBody>
          <a:bodyPr bIns="45000" lIns="90000" rIns="90000" tIns="45000"/>
          <a:p>
            <a:pPr algn="ctr"/>
            <a:r>
              <a:rPr lang="en-US" sz="2400">
                <a:solidFill>
                  <a:srgbClr val="4d4d4d"/>
                </a:solidFill>
                <a:latin typeface="Arial"/>
              </a:rPr>
              <a:t>4</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21" name="CustomShape 1"/>
          <p:cNvSpPr/>
          <p:nvPr/>
        </p:nvSpPr>
        <p:spPr>
          <a:xfrm>
            <a:off x="1905120" y="380880"/>
            <a:ext cx="7009560" cy="715320"/>
          </a:xfrm>
          <a:prstGeom prst="rect">
            <a:avLst/>
          </a:prstGeom>
        </p:spPr>
        <p:txBody>
          <a:bodyPr bIns="45000" lIns="90000" rIns="90000" tIns="45000"/>
          <a:p>
            <a:r>
              <a:rPr b="1" i="1" lang="en-US" sz="1500" u="sng">
                <a:solidFill>
                  <a:srgbClr val="0390f5"/>
                </a:solidFill>
                <a:latin typeface="Bookman Old Style"/>
              </a:rPr>
              <a:t>Modifications Carried Out during First phase (Off – season 2009)</a:t>
            </a:r>
            <a:r>
              <a:rPr i="1" lang="en-US" sz="1500">
                <a:solidFill>
                  <a:srgbClr val="0390f5"/>
                </a:solidFill>
                <a:latin typeface="Bookman Old Style"/>
              </a:rPr>
              <a:t> </a:t>
            </a:r>
            <a:endParaRPr/>
          </a:p>
        </p:txBody>
      </p:sp>
      <p:sp>
        <p:nvSpPr>
          <p:cNvPr id="22" name="CustomShape 2"/>
          <p:cNvSpPr/>
          <p:nvPr/>
        </p:nvSpPr>
        <p:spPr>
          <a:xfrm>
            <a:off x="1981080" y="1295280"/>
            <a:ext cx="6933600" cy="4876200"/>
          </a:xfrm>
          <a:prstGeom prst="rect">
            <a:avLst/>
          </a:prstGeom>
        </p:spPr>
        <p:txBody>
          <a:bodyPr bIns="45000" lIns="90000" rIns="90000" tIns="45000"/>
          <a:p>
            <a:pPr algn="just">
              <a:lnSpc>
                <a:spcPct val="100000"/>
              </a:lnSpc>
              <a:buSzPct val="45000"/>
              <a:buFont typeface="Microsoft Sans Serif"/>
              <a:buAutoNum type="romanLcPeriod"/>
            </a:pPr>
            <a:r>
              <a:rPr lang="en-US" sz="1400">
                <a:solidFill>
                  <a:srgbClr val="4d4d4d"/>
                </a:solidFill>
                <a:latin typeface="Bookman Old Style"/>
              </a:rPr>
              <a:t>Original boiler economizer has already been damaged which was repaires and replaced by a small economizer which was replaced with a</a:t>
            </a:r>
            <a:r>
              <a:rPr b="1" lang="en-US" sz="1400">
                <a:solidFill>
                  <a:srgbClr val="4d4d4d"/>
                </a:solidFill>
                <a:latin typeface="Bookman Old Style"/>
              </a:rPr>
              <a:t> newly designed economizer</a:t>
            </a:r>
            <a:r>
              <a:rPr lang="en-US" sz="1400">
                <a:solidFill>
                  <a:srgbClr val="4d4d4d"/>
                </a:solidFill>
                <a:latin typeface="Bookman Old Style"/>
              </a:rPr>
              <a:t> of suitable heating surface, Characteristics are as under,</a:t>
            </a:r>
            <a:endParaRPr/>
          </a:p>
          <a:p>
            <a:pPr algn="just">
              <a:lnSpc>
                <a:spcPct val="100000"/>
              </a:lnSpc>
              <a:buSzPct val="45000"/>
              <a:buFont typeface="Microsoft Sans Serif"/>
              <a:buChar char="•"/>
            </a:pPr>
            <a:r>
              <a:rPr lang="en-US" sz="1400">
                <a:solidFill>
                  <a:srgbClr val="4d4d4d"/>
                </a:solidFill>
                <a:latin typeface="Bookman Old Style"/>
              </a:rPr>
              <a:t> </a:t>
            </a:r>
            <a:r>
              <a:rPr lang="en-US" sz="1400">
                <a:solidFill>
                  <a:srgbClr val="4d4d4d"/>
                </a:solidFill>
                <a:latin typeface="Bookman Old Style"/>
              </a:rPr>
              <a:t>Heating Surface </a:t>
            </a:r>
            <a:r>
              <a:rPr lang="en-US" sz="1400">
                <a:solidFill>
                  <a:srgbClr val="4d4d4d"/>
                </a:solidFill>
                <a:latin typeface="Bookman Old Style"/>
              </a:rPr>
              <a:t>	</a:t>
            </a:r>
            <a:r>
              <a:rPr lang="en-US" sz="1400">
                <a:solidFill>
                  <a:srgbClr val="4d4d4d"/>
                </a:solidFill>
                <a:latin typeface="Bookman Old Style"/>
              </a:rPr>
              <a:t>	</a:t>
            </a:r>
            <a:r>
              <a:rPr lang="en-US" sz="1400">
                <a:solidFill>
                  <a:srgbClr val="4d4d4d"/>
                </a:solidFill>
                <a:latin typeface="Bookman Old Style"/>
              </a:rPr>
              <a:t>	</a:t>
            </a:r>
            <a:r>
              <a:rPr lang="en-US" sz="1400">
                <a:solidFill>
                  <a:srgbClr val="4d4d4d"/>
                </a:solidFill>
                <a:latin typeface="Bookman Old Style"/>
              </a:rPr>
              <a:t>	</a:t>
            </a:r>
            <a:r>
              <a:rPr lang="en-US" sz="1400">
                <a:solidFill>
                  <a:srgbClr val="4d4d4d"/>
                </a:solidFill>
                <a:latin typeface="Bookman Old Style"/>
              </a:rPr>
              <a:t>125 M2</a:t>
            </a:r>
            <a:endParaRPr/>
          </a:p>
          <a:p>
            <a:pPr algn="just">
              <a:lnSpc>
                <a:spcPct val="100000"/>
              </a:lnSpc>
              <a:buSzPct val="45000"/>
              <a:buFont typeface="Microsoft Sans Serif"/>
              <a:buChar char="•"/>
            </a:pPr>
            <a:r>
              <a:rPr lang="en-US" sz="1400">
                <a:solidFill>
                  <a:srgbClr val="4d4d4d"/>
                </a:solidFill>
                <a:latin typeface="Bookman Old Style"/>
              </a:rPr>
              <a:t>Temperature of gases before Economizer </a:t>
            </a:r>
            <a:r>
              <a:rPr lang="en-US" sz="1400">
                <a:solidFill>
                  <a:srgbClr val="4d4d4d"/>
                </a:solidFill>
                <a:latin typeface="Bookman Old Style"/>
              </a:rPr>
              <a:t>	</a:t>
            </a:r>
            <a:r>
              <a:rPr lang="en-US" sz="1400">
                <a:solidFill>
                  <a:srgbClr val="4d4d4d"/>
                </a:solidFill>
                <a:latin typeface="Bookman Old Style"/>
              </a:rPr>
              <a:t>	</a:t>
            </a:r>
            <a:r>
              <a:rPr lang="en-US" sz="1400">
                <a:solidFill>
                  <a:srgbClr val="4d4d4d"/>
                </a:solidFill>
                <a:latin typeface="Bookman Old Style"/>
              </a:rPr>
              <a:t>330 – 340 °C </a:t>
            </a:r>
            <a:endParaRPr/>
          </a:p>
          <a:p>
            <a:pPr algn="just">
              <a:lnSpc>
                <a:spcPct val="100000"/>
              </a:lnSpc>
              <a:buSzPct val="45000"/>
              <a:buFont typeface="Microsoft Sans Serif"/>
              <a:buChar char="•"/>
            </a:pPr>
            <a:r>
              <a:rPr lang="en-US" sz="1400">
                <a:solidFill>
                  <a:srgbClr val="4d4d4d"/>
                </a:solidFill>
                <a:latin typeface="Bookman Old Style"/>
              </a:rPr>
              <a:t>Temperature of gases after Economizer   </a:t>
            </a:r>
            <a:r>
              <a:rPr lang="en-US" sz="1400">
                <a:solidFill>
                  <a:srgbClr val="4d4d4d"/>
                </a:solidFill>
                <a:latin typeface="Bookman Old Style"/>
              </a:rPr>
              <a:t>	</a:t>
            </a:r>
            <a:r>
              <a:rPr lang="en-US" sz="1400">
                <a:solidFill>
                  <a:srgbClr val="4d4d4d"/>
                </a:solidFill>
                <a:latin typeface="Bookman Old Style"/>
              </a:rPr>
              <a:t>	</a:t>
            </a:r>
            <a:r>
              <a:rPr lang="en-US" sz="1400">
                <a:solidFill>
                  <a:srgbClr val="4d4d4d"/>
                </a:solidFill>
                <a:latin typeface="Bookman Old Style"/>
              </a:rPr>
              <a:t>285 – 280 °C</a:t>
            </a:r>
            <a:endParaRPr/>
          </a:p>
          <a:p>
            <a:pPr algn="just">
              <a:lnSpc>
                <a:spcPct val="100000"/>
              </a:lnSpc>
              <a:buSzPct val="45000"/>
              <a:buFont typeface="Microsoft Sans Serif"/>
              <a:buChar char="•"/>
            </a:pPr>
            <a:r>
              <a:rPr lang="en-US" sz="1400">
                <a:solidFill>
                  <a:srgbClr val="4d4d4d"/>
                </a:solidFill>
                <a:latin typeface="Bookman Old Style"/>
              </a:rPr>
              <a:t>Temperature of water before Economizer </a:t>
            </a:r>
            <a:r>
              <a:rPr lang="en-US" sz="1400">
                <a:solidFill>
                  <a:srgbClr val="4d4d4d"/>
                </a:solidFill>
                <a:latin typeface="Bookman Old Style"/>
              </a:rPr>
              <a:t>	</a:t>
            </a:r>
            <a:r>
              <a:rPr lang="en-US" sz="1400">
                <a:solidFill>
                  <a:srgbClr val="4d4d4d"/>
                </a:solidFill>
                <a:latin typeface="Bookman Old Style"/>
              </a:rPr>
              <a:t>	</a:t>
            </a:r>
            <a:r>
              <a:rPr lang="en-US" sz="1400">
                <a:solidFill>
                  <a:srgbClr val="4d4d4d"/>
                </a:solidFill>
                <a:latin typeface="Bookman Old Style"/>
              </a:rPr>
              <a:t>95 – 98 °C </a:t>
            </a:r>
            <a:endParaRPr/>
          </a:p>
          <a:p>
            <a:pPr algn="just">
              <a:lnSpc>
                <a:spcPct val="100000"/>
              </a:lnSpc>
              <a:buSzPct val="45000"/>
              <a:buFont typeface="Microsoft Sans Serif"/>
              <a:buChar char="•"/>
            </a:pPr>
            <a:r>
              <a:rPr lang="en-US" sz="1400">
                <a:solidFill>
                  <a:srgbClr val="4d4d4d"/>
                </a:solidFill>
                <a:latin typeface="Bookman Old Style"/>
              </a:rPr>
              <a:t>Temperature of water after Economizer </a:t>
            </a:r>
            <a:r>
              <a:rPr lang="en-US" sz="1400">
                <a:solidFill>
                  <a:srgbClr val="4d4d4d"/>
                </a:solidFill>
                <a:latin typeface="Bookman Old Style"/>
              </a:rPr>
              <a:t>	</a:t>
            </a:r>
            <a:r>
              <a:rPr lang="en-US" sz="1400">
                <a:solidFill>
                  <a:srgbClr val="4d4d4d"/>
                </a:solidFill>
                <a:latin typeface="Bookman Old Style"/>
              </a:rPr>
              <a:t>	</a:t>
            </a:r>
            <a:r>
              <a:rPr lang="en-US" sz="1400">
                <a:solidFill>
                  <a:srgbClr val="4d4d4d"/>
                </a:solidFill>
                <a:latin typeface="Bookman Old Style"/>
              </a:rPr>
              <a:t>115 – 120 °C</a:t>
            </a:r>
            <a:endParaRPr/>
          </a:p>
          <a:p>
            <a:pPr algn="just">
              <a:lnSpc>
                <a:spcPct val="100000"/>
              </a:lnSpc>
              <a:buSzPct val="45000"/>
              <a:buFont typeface="Microsoft Sans Serif"/>
              <a:buChar char="•"/>
            </a:pPr>
            <a:r>
              <a:rPr lang="en-US" sz="1400">
                <a:solidFill>
                  <a:srgbClr val="4d4d4d"/>
                </a:solidFill>
                <a:latin typeface="Bookman Old Style"/>
              </a:rPr>
              <a:t>Temperature Rise </a:t>
            </a:r>
            <a:r>
              <a:rPr lang="en-US" sz="1400">
                <a:solidFill>
                  <a:srgbClr val="4d4d4d"/>
                </a:solidFill>
                <a:latin typeface="Bookman Old Style"/>
              </a:rPr>
              <a:t>	</a:t>
            </a:r>
            <a:r>
              <a:rPr lang="en-US" sz="1400">
                <a:solidFill>
                  <a:srgbClr val="4d4d4d"/>
                </a:solidFill>
                <a:latin typeface="Bookman Old Style"/>
              </a:rPr>
              <a:t>	</a:t>
            </a:r>
            <a:r>
              <a:rPr lang="en-US" sz="1400">
                <a:solidFill>
                  <a:srgbClr val="4d4d4d"/>
                </a:solidFill>
                <a:latin typeface="Bookman Old Style"/>
              </a:rPr>
              <a:t>	</a:t>
            </a:r>
            <a:r>
              <a:rPr lang="en-US" sz="1400">
                <a:solidFill>
                  <a:srgbClr val="4d4d4d"/>
                </a:solidFill>
                <a:latin typeface="Bookman Old Style"/>
              </a:rPr>
              <a:t>	</a:t>
            </a:r>
            <a:r>
              <a:rPr lang="en-US" sz="1400">
                <a:solidFill>
                  <a:srgbClr val="4d4d4d"/>
                </a:solidFill>
                <a:latin typeface="Bookman Old Style"/>
              </a:rPr>
              <a:t>20 – 22   °C</a:t>
            </a:r>
            <a:endParaRPr/>
          </a:p>
          <a:p>
            <a:pPr algn="just">
              <a:lnSpc>
                <a:spcPct val="100000"/>
              </a:lnSpc>
              <a:buSzPct val="45000"/>
              <a:buFont typeface="Microsoft Sans Serif"/>
              <a:buAutoNum type="romanLcPeriod"/>
            </a:pPr>
            <a:r>
              <a:rPr lang="en-US" sz="1400">
                <a:solidFill>
                  <a:srgbClr val="4d4d4d"/>
                </a:solidFill>
                <a:latin typeface="Bookman Old Style"/>
              </a:rPr>
              <a:t>A new </a:t>
            </a:r>
            <a:r>
              <a:rPr b="1" lang="en-US" sz="1400" u="sng">
                <a:solidFill>
                  <a:srgbClr val="4d4d4d"/>
                </a:solidFill>
                <a:latin typeface="Bookman Old Style"/>
              </a:rPr>
              <a:t>FCB- design air heater</a:t>
            </a:r>
            <a:r>
              <a:rPr lang="en-US" sz="1400">
                <a:solidFill>
                  <a:srgbClr val="4d4d4d"/>
                </a:solidFill>
                <a:latin typeface="Bookman Old Style"/>
              </a:rPr>
              <a:t> of appropriate specification has been designed and installed. Their characteristics are as follows,</a:t>
            </a:r>
            <a:endParaRPr/>
          </a:p>
          <a:p>
            <a:pPr algn="just">
              <a:lnSpc>
                <a:spcPct val="100000"/>
              </a:lnSpc>
              <a:buSzPct val="45000"/>
              <a:buFont typeface="Microsoft Sans Serif"/>
              <a:buChar char="•"/>
            </a:pPr>
            <a:r>
              <a:rPr lang="en-US" sz="1400">
                <a:solidFill>
                  <a:srgbClr val="4d4d4d"/>
                </a:solidFill>
                <a:latin typeface="Bookman Old Style"/>
              </a:rPr>
              <a:t>Heating Surface </a:t>
            </a:r>
            <a:r>
              <a:rPr lang="en-US" sz="1400">
                <a:solidFill>
                  <a:srgbClr val="4d4d4d"/>
                </a:solidFill>
                <a:latin typeface="Bookman Old Style"/>
              </a:rPr>
              <a:t>	</a:t>
            </a:r>
            <a:r>
              <a:rPr lang="en-US" sz="1400">
                <a:solidFill>
                  <a:srgbClr val="4d4d4d"/>
                </a:solidFill>
                <a:latin typeface="Bookman Old Style"/>
              </a:rPr>
              <a:t>	</a:t>
            </a:r>
            <a:r>
              <a:rPr lang="en-US" sz="1400">
                <a:solidFill>
                  <a:srgbClr val="4d4d4d"/>
                </a:solidFill>
                <a:latin typeface="Bookman Old Style"/>
              </a:rPr>
              <a:t>	</a:t>
            </a:r>
            <a:r>
              <a:rPr lang="en-US" sz="1400">
                <a:solidFill>
                  <a:srgbClr val="4d4d4d"/>
                </a:solidFill>
                <a:latin typeface="Bookman Old Style"/>
              </a:rPr>
              <a:t>	</a:t>
            </a:r>
            <a:r>
              <a:rPr lang="en-US" sz="1400">
                <a:solidFill>
                  <a:srgbClr val="4d4d4d"/>
                </a:solidFill>
                <a:latin typeface="Bookman Old Style"/>
              </a:rPr>
              <a:t>	</a:t>
            </a:r>
            <a:r>
              <a:rPr lang="en-US" sz="1400">
                <a:solidFill>
                  <a:srgbClr val="4d4d4d"/>
                </a:solidFill>
                <a:latin typeface="Bookman Old Style"/>
              </a:rPr>
              <a:t>944 M2</a:t>
            </a:r>
            <a:endParaRPr/>
          </a:p>
          <a:p>
            <a:pPr algn="just">
              <a:lnSpc>
                <a:spcPct val="100000"/>
              </a:lnSpc>
              <a:buSzPct val="45000"/>
              <a:buFont typeface="Microsoft Sans Serif"/>
              <a:buChar char="•"/>
            </a:pPr>
            <a:r>
              <a:rPr lang="en-US" sz="1400">
                <a:solidFill>
                  <a:srgbClr val="4d4d4d"/>
                </a:solidFill>
                <a:latin typeface="Bookman Old Style"/>
              </a:rPr>
              <a:t>Stack out going gas temperature before Air-heater      </a:t>
            </a:r>
            <a:r>
              <a:rPr lang="en-US" sz="1400">
                <a:solidFill>
                  <a:srgbClr val="4d4d4d"/>
                </a:solidFill>
                <a:latin typeface="Bookman Old Style"/>
              </a:rPr>
              <a:t>	</a:t>
            </a:r>
            <a:r>
              <a:rPr lang="en-US" sz="1400">
                <a:solidFill>
                  <a:srgbClr val="4d4d4d"/>
                </a:solidFill>
                <a:latin typeface="Bookman Old Style"/>
              </a:rPr>
              <a:t>300 – 310 °C </a:t>
            </a:r>
            <a:endParaRPr/>
          </a:p>
          <a:p>
            <a:pPr algn="just">
              <a:lnSpc>
                <a:spcPct val="100000"/>
              </a:lnSpc>
              <a:buSzPct val="45000"/>
              <a:buFont typeface="Microsoft Sans Serif"/>
              <a:buChar char="•"/>
            </a:pPr>
            <a:r>
              <a:rPr lang="en-US" sz="1400">
                <a:solidFill>
                  <a:srgbClr val="4d4d4d"/>
                </a:solidFill>
                <a:latin typeface="Bookman Old Style"/>
              </a:rPr>
              <a:t>Stack out going gas temperature after Air-heater        </a:t>
            </a:r>
            <a:r>
              <a:rPr lang="en-US" sz="1400">
                <a:solidFill>
                  <a:srgbClr val="4d4d4d"/>
                </a:solidFill>
                <a:latin typeface="Bookman Old Style"/>
              </a:rPr>
              <a:t>	</a:t>
            </a:r>
            <a:r>
              <a:rPr lang="en-US" sz="1400">
                <a:solidFill>
                  <a:srgbClr val="4d4d4d"/>
                </a:solidFill>
                <a:latin typeface="Bookman Old Style"/>
              </a:rPr>
              <a:t>220 – 230 °C</a:t>
            </a:r>
            <a:endParaRPr/>
          </a:p>
          <a:p>
            <a:pPr algn="just">
              <a:lnSpc>
                <a:spcPct val="100000"/>
              </a:lnSpc>
              <a:buSzPct val="45000"/>
              <a:buFont typeface="Microsoft Sans Serif"/>
              <a:buChar char="•"/>
            </a:pPr>
            <a:r>
              <a:rPr lang="en-US" sz="1400">
                <a:solidFill>
                  <a:srgbClr val="4d4d4d"/>
                </a:solidFill>
                <a:latin typeface="Bookman Old Style"/>
              </a:rPr>
              <a:t>Air heater out let air temperature </a:t>
            </a:r>
            <a:r>
              <a:rPr lang="en-US" sz="1400">
                <a:solidFill>
                  <a:srgbClr val="4d4d4d"/>
                </a:solidFill>
                <a:latin typeface="Bookman Old Style"/>
              </a:rPr>
              <a:t>	</a:t>
            </a:r>
            <a:r>
              <a:rPr lang="en-US" sz="1400">
                <a:solidFill>
                  <a:srgbClr val="4d4d4d"/>
                </a:solidFill>
                <a:latin typeface="Bookman Old Style"/>
              </a:rPr>
              <a:t>	</a:t>
            </a:r>
            <a:r>
              <a:rPr lang="en-US" sz="1400">
                <a:solidFill>
                  <a:srgbClr val="4d4d4d"/>
                </a:solidFill>
                <a:latin typeface="Bookman Old Style"/>
              </a:rPr>
              <a:t>	</a:t>
            </a:r>
            <a:r>
              <a:rPr lang="en-US" sz="1400">
                <a:solidFill>
                  <a:srgbClr val="4d4d4d"/>
                </a:solidFill>
                <a:latin typeface="Bookman Old Style"/>
              </a:rPr>
              <a:t>120 –130 °C</a:t>
            </a:r>
            <a:endParaRPr/>
          </a:p>
          <a:p>
            <a:pPr algn="just">
              <a:lnSpc>
                <a:spcPct val="100000"/>
              </a:lnSpc>
              <a:buSzPct val="45000"/>
              <a:buFont typeface="Microsoft Sans Serif"/>
              <a:buChar char="•"/>
            </a:pPr>
            <a:r>
              <a:rPr lang="en-US" sz="1400">
                <a:solidFill>
                  <a:srgbClr val="4d4d4d"/>
                </a:solidFill>
                <a:latin typeface="Bookman Old Style"/>
              </a:rPr>
              <a:t>Ambient air temperature</a:t>
            </a:r>
            <a:r>
              <a:rPr lang="en-US" sz="1400">
                <a:solidFill>
                  <a:srgbClr val="4d4d4d"/>
                </a:solidFill>
                <a:latin typeface="Bookman Old Style"/>
              </a:rPr>
              <a:t>	</a:t>
            </a:r>
            <a:r>
              <a:rPr lang="en-US" sz="1400">
                <a:solidFill>
                  <a:srgbClr val="4d4d4d"/>
                </a:solidFill>
                <a:latin typeface="Bookman Old Style"/>
              </a:rPr>
              <a:t>	</a:t>
            </a:r>
            <a:r>
              <a:rPr lang="en-US" sz="1400">
                <a:solidFill>
                  <a:srgbClr val="4d4d4d"/>
                </a:solidFill>
                <a:latin typeface="Bookman Old Style"/>
              </a:rPr>
              <a:t>	</a:t>
            </a:r>
            <a:r>
              <a:rPr lang="en-US" sz="1400">
                <a:solidFill>
                  <a:srgbClr val="4d4d4d"/>
                </a:solidFill>
                <a:latin typeface="Bookman Old Style"/>
              </a:rPr>
              <a:t>	</a:t>
            </a:r>
            <a:r>
              <a:rPr lang="en-US" sz="1400">
                <a:solidFill>
                  <a:srgbClr val="4d4d4d"/>
                </a:solidFill>
                <a:latin typeface="Bookman Old Style"/>
              </a:rPr>
              <a:t>25 – 30 °C</a:t>
            </a:r>
            <a:endParaRPr/>
          </a:p>
          <a:p>
            <a:pPr algn="just">
              <a:lnSpc>
                <a:spcPct val="100000"/>
              </a:lnSpc>
              <a:buSzPct val="45000"/>
              <a:buFont typeface="Microsoft Sans Serif"/>
              <a:buChar char="•"/>
            </a:pPr>
            <a:r>
              <a:rPr lang="en-US" sz="1400">
                <a:solidFill>
                  <a:srgbClr val="4d4d4d"/>
                </a:solidFill>
                <a:latin typeface="Bookman Old Style"/>
              </a:rPr>
              <a:t>Temperature captured from gases </a:t>
            </a:r>
            <a:r>
              <a:rPr lang="en-US" sz="1400">
                <a:solidFill>
                  <a:srgbClr val="4d4d4d"/>
                </a:solidFill>
                <a:latin typeface="Bookman Old Style"/>
              </a:rPr>
              <a:t>	</a:t>
            </a:r>
            <a:r>
              <a:rPr lang="en-US" sz="1400">
                <a:solidFill>
                  <a:srgbClr val="4d4d4d"/>
                </a:solidFill>
                <a:latin typeface="Bookman Old Style"/>
              </a:rPr>
              <a:t>	</a:t>
            </a:r>
            <a:r>
              <a:rPr lang="en-US" sz="1400">
                <a:solidFill>
                  <a:srgbClr val="4d4d4d"/>
                </a:solidFill>
                <a:latin typeface="Bookman Old Style"/>
              </a:rPr>
              <a:t>	</a:t>
            </a:r>
            <a:r>
              <a:rPr lang="en-US" sz="1400">
                <a:solidFill>
                  <a:srgbClr val="4d4d4d"/>
                </a:solidFill>
                <a:latin typeface="Bookman Old Style"/>
              </a:rPr>
              <a:t>80 °C</a:t>
            </a:r>
            <a:endParaRPr/>
          </a:p>
          <a:p>
            <a:endParaRPr/>
          </a:p>
        </p:txBody>
      </p:sp>
      <p:sp>
        <p:nvSpPr>
          <p:cNvPr id="23" name="CustomShape 3"/>
          <p:cNvSpPr/>
          <p:nvPr/>
        </p:nvSpPr>
        <p:spPr>
          <a:xfrm>
            <a:off x="8534520" y="6400800"/>
            <a:ext cx="608760" cy="455760"/>
          </a:xfrm>
          <a:prstGeom prst="rect">
            <a:avLst/>
          </a:prstGeom>
        </p:spPr>
        <p:txBody>
          <a:bodyPr bIns="45000" lIns="90000" rIns="90000" tIns="45000"/>
          <a:p>
            <a:pPr algn="ctr"/>
            <a:r>
              <a:rPr lang="en-US" sz="2400">
                <a:solidFill>
                  <a:srgbClr val="4d4d4d"/>
                </a:solidFill>
                <a:latin typeface="Arial"/>
              </a:rPr>
              <a:t>5</a:t>
            </a: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24" name="CustomShape 1"/>
          <p:cNvSpPr/>
          <p:nvPr/>
        </p:nvSpPr>
        <p:spPr>
          <a:xfrm>
            <a:off x="1981080" y="533520"/>
            <a:ext cx="6933600" cy="1828080"/>
          </a:xfrm>
          <a:prstGeom prst="rect">
            <a:avLst/>
          </a:prstGeom>
        </p:spPr>
        <p:txBody>
          <a:bodyPr bIns="45000" lIns="90000" rIns="90000" tIns="45000"/>
          <a:p>
            <a:endParaRPr/>
          </a:p>
          <a:p>
            <a:endParaRPr/>
          </a:p>
          <a:p>
            <a:pPr algn="just">
              <a:buSzPct val="45000"/>
              <a:buFont typeface="Microsoft Sans Serif"/>
              <a:buAutoNum type="romanLcPeriod"/>
            </a:pPr>
            <a:r>
              <a:rPr lang="en-US" sz="1400">
                <a:solidFill>
                  <a:srgbClr val="4d4d4d"/>
                </a:solidFill>
                <a:latin typeface="Bookman Old Style"/>
              </a:rPr>
              <a:t>Five newly fabricated super heater coils were installed to raise its heating surface by 9 %. However, these were blocked previously. This activity also facilitated us to raise the temperature from </a:t>
            </a:r>
            <a:r>
              <a:rPr b="1" lang="en-US" sz="1400" u="sng">
                <a:solidFill>
                  <a:srgbClr val="4d4d4d"/>
                </a:solidFill>
                <a:latin typeface="Bookman Old Style"/>
              </a:rPr>
              <a:t>7 – 10 °C</a:t>
            </a:r>
            <a:r>
              <a:rPr lang="en-US" sz="1400">
                <a:solidFill>
                  <a:srgbClr val="4d4d4d"/>
                </a:solidFill>
                <a:latin typeface="Bookman Old Style"/>
              </a:rPr>
              <a:t> Consequently steam enthalpy raised the system efficiency &amp; reliability also.</a:t>
            </a:r>
            <a:endParaRPr/>
          </a:p>
          <a:p>
            <a:pPr algn="just">
              <a:buSzPct val="45000"/>
              <a:buFont typeface="Microsoft Sans Serif"/>
              <a:buAutoNum type="romanLcPeriod"/>
            </a:pPr>
            <a:r>
              <a:rPr lang="en-US" sz="1400">
                <a:solidFill>
                  <a:srgbClr val="4d4d4d"/>
                </a:solidFill>
                <a:latin typeface="Bookman Old Style"/>
              </a:rPr>
              <a:t>Ducting replaced to suit the new fans.</a:t>
            </a:r>
            <a:endParaRPr/>
          </a:p>
          <a:p>
            <a:endParaRPr/>
          </a:p>
          <a:p>
            <a:pPr algn="just">
              <a:lnSpc>
                <a:spcPct val="150000"/>
              </a:lnSpc>
              <a:buSzPct val="45000"/>
              <a:buFont typeface="Microsoft Sans Serif"/>
              <a:buAutoNum type="romanLcPeriod"/>
            </a:pPr>
            <a:r>
              <a:rPr lang="en-US" sz="1400">
                <a:solidFill>
                  <a:srgbClr val="4d4d4d"/>
                </a:solidFill>
                <a:latin typeface="Bookman Old Style"/>
              </a:rPr>
              <a:t>Dust collector arrangement design, fabricated and erected to meets the ash production disposal on 5 % based of fuel consumption at MCR.   However, it is further translates to 772 Kg/hr of ash  @ 15454 Kg/hr of bagasse consumption. </a:t>
            </a:r>
            <a:endParaRPr/>
          </a:p>
          <a:p>
            <a:pPr algn="just">
              <a:lnSpc>
                <a:spcPct val="150000"/>
              </a:lnSpc>
              <a:buSzPct val="45000"/>
              <a:buFont typeface="Microsoft Sans Serif"/>
              <a:buAutoNum type="romanLcPeriod"/>
            </a:pPr>
            <a:r>
              <a:rPr lang="en-US" sz="1400">
                <a:solidFill>
                  <a:srgbClr val="4d4d4d"/>
                </a:solidFill>
                <a:latin typeface="Bookman Old Style"/>
              </a:rPr>
              <a:t> </a:t>
            </a:r>
            <a:r>
              <a:rPr lang="en-US" sz="1400">
                <a:solidFill>
                  <a:srgbClr val="4d4d4d"/>
                </a:solidFill>
                <a:latin typeface="Bookman Old Style"/>
              </a:rPr>
              <a:t>All draft fans (FD, SA and ID fan) were replaced after due modifications with new fans to bear the additional load with enhanced power as shown below:</a:t>
            </a:r>
            <a:endParaRPr/>
          </a:p>
          <a:p>
            <a:endParaRPr/>
          </a:p>
          <a:p>
            <a:endParaRPr/>
          </a:p>
          <a:p>
            <a:endParaRPr/>
          </a:p>
          <a:p>
            <a:endParaRPr/>
          </a:p>
          <a:p>
            <a:endParaRPr/>
          </a:p>
          <a:p>
            <a:endParaRPr/>
          </a:p>
          <a:p>
            <a:endParaRPr/>
          </a:p>
          <a:p>
            <a:endParaRPr/>
          </a:p>
          <a:p>
            <a:endParaRPr/>
          </a:p>
          <a:p>
            <a:endParaRPr/>
          </a:p>
          <a:p>
            <a:endParaRPr/>
          </a:p>
          <a:p>
            <a:endParaRPr/>
          </a:p>
          <a:p>
            <a:endParaRPr/>
          </a:p>
        </p:txBody>
      </p:sp>
      <p:sp>
        <p:nvSpPr>
          <p:cNvPr id="25" name="CustomShape 2"/>
          <p:cNvSpPr/>
          <p:nvPr/>
        </p:nvSpPr>
        <p:spPr>
          <a:xfrm>
            <a:off x="1828800" y="2590920"/>
            <a:ext cx="7162200" cy="304200"/>
          </a:xfrm>
          <a:prstGeom prst="rect">
            <a:avLst/>
          </a:prstGeom>
        </p:spPr>
      </p:sp>
      <p:sp>
        <p:nvSpPr>
          <p:cNvPr id="26" name="CustomShape 3"/>
          <p:cNvSpPr/>
          <p:nvPr/>
        </p:nvSpPr>
        <p:spPr>
          <a:xfrm>
            <a:off x="8534520" y="6400800"/>
            <a:ext cx="608760" cy="455760"/>
          </a:xfrm>
          <a:prstGeom prst="rect">
            <a:avLst/>
          </a:prstGeom>
        </p:spPr>
        <p:txBody>
          <a:bodyPr bIns="45000" lIns="90000" rIns="90000" tIns="45000"/>
          <a:p>
            <a:pPr algn="ctr"/>
            <a:r>
              <a:rPr lang="en-US" sz="2400">
                <a:solidFill>
                  <a:srgbClr val="4d4d4d"/>
                </a:solidFill>
                <a:latin typeface="Arial"/>
              </a:rPr>
              <a:t>6</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 name="CustomShape 1"/>
          <p:cNvSpPr/>
          <p:nvPr/>
        </p:nvSpPr>
        <p:spPr>
          <a:xfrm>
            <a:off x="838080" y="1600200"/>
            <a:ext cx="7314480" cy="913680"/>
          </a:xfrm>
          <a:prstGeom prst="rect">
            <a:avLst/>
          </a:prstGeom>
        </p:spPr>
        <p:txBody>
          <a:bodyPr bIns="45000" lIns="90000" rIns="90000" tIns="45000"/>
          <a:p>
            <a:r>
              <a:rPr b="1" i="1" lang="en-US" sz="1400" u="sng">
                <a:solidFill>
                  <a:srgbClr val="0390f5"/>
                </a:solidFill>
                <a:latin typeface="Bookman Old Style"/>
              </a:rPr>
              <a:t>CHARACTERISTICS OF FAN &amp; POWER ENHANCEMENT AT FCB BOILER # 1</a:t>
            </a:r>
            <a:endParaRPr/>
          </a:p>
          <a:p>
            <a:endParaRPr/>
          </a:p>
        </p:txBody>
      </p:sp>
      <p:sp>
        <p:nvSpPr>
          <p:cNvPr id="28" name="CustomShape 2"/>
          <p:cNvSpPr/>
          <p:nvPr/>
        </p:nvSpPr>
        <p:spPr>
          <a:xfrm>
            <a:off x="1066680" y="5867280"/>
            <a:ext cx="7314480" cy="532800"/>
          </a:xfrm>
          <a:prstGeom prst="rect">
            <a:avLst/>
          </a:prstGeom>
        </p:spPr>
        <p:txBody>
          <a:bodyPr bIns="45000" lIns="90000" rIns="90000" tIns="45000"/>
          <a:p>
            <a:endParaRPr/>
          </a:p>
          <a:p>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29" name="CustomShape 1"/>
          <p:cNvSpPr/>
          <p:nvPr/>
        </p:nvSpPr>
        <p:spPr>
          <a:xfrm>
            <a:off x="1905120" y="380880"/>
            <a:ext cx="7009560" cy="715320"/>
          </a:xfrm>
          <a:prstGeom prst="rect">
            <a:avLst/>
          </a:prstGeom>
        </p:spPr>
        <p:txBody>
          <a:bodyPr bIns="45000" lIns="90000" rIns="90000" tIns="45000"/>
          <a:p>
            <a:r>
              <a:rPr b="1" i="1" lang="en-US" sz="1600" u="sng">
                <a:solidFill>
                  <a:srgbClr val="0390f5"/>
                </a:solidFill>
                <a:latin typeface="Bookman Old Style"/>
              </a:rPr>
              <a:t>Achievements during season 2009 – 10 at FCB Boiler </a:t>
            </a:r>
            <a:r>
              <a:rPr i="1" lang="en-US" sz="1600" u="sng">
                <a:solidFill>
                  <a:srgbClr val="0390f5"/>
                </a:solidFill>
                <a:latin typeface="Bookman Old Style"/>
              </a:rPr>
              <a:t>#</a:t>
            </a:r>
            <a:r>
              <a:rPr b="1" i="1" lang="en-US" sz="1600" u="sng">
                <a:solidFill>
                  <a:srgbClr val="0390f5"/>
                </a:solidFill>
                <a:latin typeface="Bookman Old Style"/>
              </a:rPr>
              <a:t> 1 </a:t>
            </a:r>
            <a:endParaRPr/>
          </a:p>
        </p:txBody>
      </p:sp>
      <p:sp>
        <p:nvSpPr>
          <p:cNvPr id="30" name="CustomShape 2"/>
          <p:cNvSpPr/>
          <p:nvPr/>
        </p:nvSpPr>
        <p:spPr>
          <a:xfrm>
            <a:off x="1981080" y="1295280"/>
            <a:ext cx="6933600" cy="4876200"/>
          </a:xfrm>
          <a:prstGeom prst="rect">
            <a:avLst/>
          </a:prstGeom>
        </p:spPr>
        <p:txBody>
          <a:bodyPr bIns="45000" lIns="90000" rIns="90000" tIns="45000"/>
          <a:p>
            <a:pPr algn="just">
              <a:lnSpc>
                <a:spcPct val="100000"/>
              </a:lnSpc>
              <a:buSzPct val="45000"/>
              <a:buFont typeface="Microsoft Sans Serif"/>
              <a:buAutoNum type="romanLcPeriod"/>
            </a:pPr>
            <a:r>
              <a:rPr lang="en-US" sz="1400">
                <a:solidFill>
                  <a:srgbClr val="4d4d4d"/>
                </a:solidFill>
                <a:latin typeface="Bookman Old Style"/>
              </a:rPr>
              <a:t>Boiler thermal efficiency was increased by </a:t>
            </a:r>
            <a:r>
              <a:rPr b="1" lang="en-US" sz="1400" u="sng">
                <a:solidFill>
                  <a:srgbClr val="4d4d4d"/>
                </a:solidFill>
                <a:latin typeface="Bookman Old Style"/>
              </a:rPr>
              <a:t>9%</a:t>
            </a:r>
            <a:r>
              <a:rPr lang="en-US" sz="1400">
                <a:solidFill>
                  <a:srgbClr val="4d4d4d"/>
                </a:solidFill>
                <a:latin typeface="Bookman Old Style"/>
              </a:rPr>
              <a:t> from 73% to 82 %. Temperature of out going Gases was </a:t>
            </a:r>
            <a:r>
              <a:rPr b="1" lang="en-US" sz="1400" u="sng">
                <a:solidFill>
                  <a:srgbClr val="4d4d4d"/>
                </a:solidFill>
                <a:latin typeface="Bookman Old Style"/>
              </a:rPr>
              <a:t>controlled between (183  - 220 oC)</a:t>
            </a:r>
            <a:r>
              <a:rPr lang="en-US" sz="1400">
                <a:solidFill>
                  <a:srgbClr val="4d4d4d"/>
                </a:solidFill>
                <a:latin typeface="Bookman Old Style"/>
              </a:rPr>
              <a:t> as against stack temperature of </a:t>
            </a:r>
            <a:r>
              <a:rPr b="1" lang="en-US" sz="1400" u="sng">
                <a:solidFill>
                  <a:srgbClr val="4d4d4d"/>
                </a:solidFill>
                <a:latin typeface="Bookman Old Style"/>
              </a:rPr>
              <a:t>300-310 oC</a:t>
            </a:r>
            <a:endParaRPr/>
          </a:p>
          <a:p>
            <a:pPr algn="just">
              <a:lnSpc>
                <a:spcPct val="100000"/>
              </a:lnSpc>
              <a:buSzPct val="45000"/>
              <a:buFont typeface="Microsoft Sans Serif"/>
              <a:buAutoNum type="romanLcPeriod"/>
            </a:pPr>
            <a:r>
              <a:rPr lang="en-US" sz="1400">
                <a:solidFill>
                  <a:srgbClr val="4d4d4d"/>
                </a:solidFill>
                <a:latin typeface="Bookman Old Style"/>
              </a:rPr>
              <a:t>Overall efficiency has been increased by 11 % that is equal to 4T/Hr extra steam generation at no cost other than the design i.e. from 34 to38 Tons/hr </a:t>
            </a:r>
            <a:endParaRPr/>
          </a:p>
          <a:p>
            <a:pPr algn="just">
              <a:lnSpc>
                <a:spcPct val="100000"/>
              </a:lnSpc>
              <a:buSzPct val="45000"/>
              <a:buFont typeface="Microsoft Sans Serif"/>
              <a:buAutoNum type="romanLcPeriod"/>
            </a:pPr>
            <a:r>
              <a:rPr lang="en-US" sz="1400">
                <a:solidFill>
                  <a:srgbClr val="4d4d4d"/>
                </a:solidFill>
                <a:latin typeface="Bookman Old Style"/>
              </a:rPr>
              <a:t>Operational difficulties have been overcome to certain extent.  Boiler is operating smoothly, no backing and heap firing observed. Quality of flame is very good. Temperature is around 750 –800</a:t>
            </a:r>
            <a:r>
              <a:rPr b="1" lang="en-US" sz="1400" u="sng">
                <a:solidFill>
                  <a:srgbClr val="4d4d4d"/>
                </a:solidFill>
                <a:latin typeface="Bookman Old Style"/>
              </a:rPr>
              <a:t> </a:t>
            </a:r>
            <a:r>
              <a:rPr lang="en-US" sz="1400">
                <a:solidFill>
                  <a:srgbClr val="4d4d4d"/>
                </a:solidFill>
                <a:latin typeface="Bookman Old Style"/>
              </a:rPr>
              <a:t>oC </a:t>
            </a:r>
            <a:endParaRPr/>
          </a:p>
          <a:p>
            <a:pPr algn="just">
              <a:lnSpc>
                <a:spcPct val="100000"/>
              </a:lnSpc>
              <a:buSzPct val="45000"/>
              <a:buFont typeface="Microsoft Sans Serif"/>
              <a:buAutoNum type="romanLcPeriod"/>
            </a:pPr>
            <a:r>
              <a:rPr lang="en-US" sz="1400">
                <a:solidFill>
                  <a:srgbClr val="4d4d4d"/>
                </a:solidFill>
                <a:latin typeface="Bookman Old Style"/>
              </a:rPr>
              <a:t>Dust collector is working excellently thereby proving the apex capacity of the installed equipment; one of the significant aspects observed was the quantity of ash carried over to stack is almost negligible which ultimately is eco-friendly.</a:t>
            </a:r>
            <a:endParaRPr/>
          </a:p>
          <a:p>
            <a:pPr algn="just">
              <a:lnSpc>
                <a:spcPct val="100000"/>
              </a:lnSpc>
              <a:buSzPct val="45000"/>
              <a:buFont typeface="Microsoft Sans Serif"/>
              <a:buAutoNum type="romanLcPeriod"/>
            </a:pPr>
            <a:r>
              <a:rPr lang="en-US" sz="1400">
                <a:solidFill>
                  <a:srgbClr val="4d4d4d"/>
                </a:solidFill>
                <a:latin typeface="Bookman Old Style"/>
              </a:rPr>
              <a:t>Inspite of 208 KW excess power consumption, we have attained an extra 4 TPH steam at no cost. Bagasse consumption has also reduced due to increase in thermal efficiency. </a:t>
            </a:r>
            <a:endParaRPr/>
          </a:p>
        </p:txBody>
      </p:sp>
      <p:sp>
        <p:nvSpPr>
          <p:cNvPr id="31" name="CustomShape 3"/>
          <p:cNvSpPr/>
          <p:nvPr/>
        </p:nvSpPr>
        <p:spPr>
          <a:xfrm>
            <a:off x="8534520" y="6400800"/>
            <a:ext cx="608760" cy="455760"/>
          </a:xfrm>
          <a:prstGeom prst="rect">
            <a:avLst/>
          </a:prstGeom>
        </p:spPr>
        <p:txBody>
          <a:bodyPr bIns="45000" lIns="90000" rIns="90000" tIns="45000"/>
          <a:p>
            <a:pPr algn="ctr"/>
            <a:r>
              <a:rPr lang="en-US" sz="2400">
                <a:solidFill>
                  <a:srgbClr val="4d4d4d"/>
                </a:solidFill>
                <a:latin typeface="Arial"/>
              </a:rPr>
              <a:t>8</a:t>
            </a: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bg>
      <p:bgPr>
        <a:blipFill>
          <a:blip r:embed="rId1"/>
        </a:blipFill>
      </p:bgPr>
    </p:bg>
    <p:spTree>
      <p:nvGrpSpPr>
        <p:cNvPr id="1" name=""/>
        <p:cNvGrpSpPr/>
        <p:nvPr/>
      </p:nvGrpSpPr>
      <p:grpSpPr>
        <a:xfrm>
          <a:off x="0" y="0"/>
          <a:ext cx="0" cy="0"/>
          <a:chOff x="0" y="0"/>
          <a:chExt cx="0" cy="0"/>
        </a:xfrm>
      </p:grpSpPr>
      <p:sp>
        <p:nvSpPr>
          <p:cNvPr id="32" name="CustomShape 1"/>
          <p:cNvSpPr/>
          <p:nvPr/>
        </p:nvSpPr>
        <p:spPr>
          <a:xfrm>
            <a:off x="1905120" y="380880"/>
            <a:ext cx="7009560" cy="715320"/>
          </a:xfrm>
          <a:prstGeom prst="rect">
            <a:avLst/>
          </a:prstGeom>
        </p:spPr>
        <p:txBody>
          <a:bodyPr bIns="45000" lIns="90000" rIns="90000" tIns="45000"/>
          <a:p>
            <a:r>
              <a:rPr b="1" i="1" lang="en-US" sz="1600" u="sng">
                <a:solidFill>
                  <a:srgbClr val="0390f5"/>
                </a:solidFill>
                <a:latin typeface="Bookman Old Style"/>
              </a:rPr>
              <a:t>Modifications Carried Out during 2nd phase (Off – season 2010) </a:t>
            </a:r>
            <a:endParaRPr/>
          </a:p>
        </p:txBody>
      </p:sp>
      <p:sp>
        <p:nvSpPr>
          <p:cNvPr id="33" name="CustomShape 2"/>
          <p:cNvSpPr/>
          <p:nvPr/>
        </p:nvSpPr>
        <p:spPr>
          <a:xfrm>
            <a:off x="1981080" y="1066680"/>
            <a:ext cx="6933600" cy="1904400"/>
          </a:xfrm>
          <a:prstGeom prst="rect">
            <a:avLst/>
          </a:prstGeom>
        </p:spPr>
        <p:txBody>
          <a:bodyPr bIns="45000" lIns="90000" rIns="90000" tIns="45000"/>
          <a:p>
            <a:pPr algn="just">
              <a:lnSpc>
                <a:spcPct val="150000"/>
              </a:lnSpc>
            </a:pPr>
            <a:r>
              <a:rPr lang="en-US" sz="1600">
                <a:solidFill>
                  <a:srgbClr val="4d4d4d"/>
                </a:solidFill>
                <a:latin typeface="Bookman Old Style"/>
              </a:rPr>
              <a:t>During 2nd phase we have inducted three economizers at boiler # 2(FCB), Boiler # 3 (Yoshimine) and boiler # 4 (Takuma). Their operational and targeted characteristics are as follows for performance assessment:-</a:t>
            </a:r>
            <a:endParaRPr/>
          </a:p>
        </p:txBody>
      </p:sp>
      <p:sp>
        <p:nvSpPr>
          <p:cNvPr id="34" name="CustomShape 3"/>
          <p:cNvSpPr/>
          <p:nvPr/>
        </p:nvSpPr>
        <p:spPr>
          <a:xfrm>
            <a:off x="2133720" y="3429000"/>
            <a:ext cx="6323760" cy="455760"/>
          </a:xfrm>
          <a:prstGeom prst="rect">
            <a:avLst/>
          </a:prstGeom>
        </p:spPr>
        <p:txBody>
          <a:bodyPr bIns="45000" lIns="90000" rIns="90000" tIns="45000"/>
          <a:p>
            <a:pPr algn="ctr"/>
            <a:r>
              <a:rPr b="1" i="1" lang="en-US" sz="2400" u="sng">
                <a:solidFill>
                  <a:srgbClr val="0390f5"/>
                </a:solidFill>
                <a:latin typeface="Bookman Old Style"/>
              </a:rPr>
              <a:t>Targeted Figures for Economizers</a:t>
            </a:r>
            <a:endParaRPr/>
          </a:p>
        </p:txBody>
      </p:sp>
      <p:pic>
        <p:nvPicPr>
          <p:cNvPr descr="" id="35" name="Picture 2"/>
          <p:cNvPicPr/>
          <p:nvPr/>
        </p:nvPicPr>
        <p:blipFill>
          <a:blip r:embed="rId2"/>
          <a:stretch>
            <a:fillRect/>
          </a:stretch>
        </p:blipFill>
        <p:spPr>
          <a:xfrm>
            <a:off x="2362320" y="3886200"/>
            <a:ext cx="6323760" cy="2453400"/>
          </a:xfrm>
          <a:prstGeom prst="rect">
            <a:avLst/>
          </a:prstGeom>
        </p:spPr>
      </p:pic>
      <p:sp>
        <p:nvSpPr>
          <p:cNvPr id="36" name="CustomShape 4"/>
          <p:cNvSpPr/>
          <p:nvPr/>
        </p:nvSpPr>
        <p:spPr>
          <a:xfrm>
            <a:off x="8534520" y="6400800"/>
            <a:ext cx="608760" cy="455760"/>
          </a:xfrm>
          <a:prstGeom prst="rect">
            <a:avLst/>
          </a:prstGeom>
        </p:spPr>
        <p:txBody>
          <a:bodyPr bIns="45000" lIns="90000" rIns="90000" tIns="45000"/>
          <a:p>
            <a:pPr algn="ctr"/>
            <a:r>
              <a:rPr lang="en-US" sz="2400">
                <a:solidFill>
                  <a:srgbClr val="4d4d4d"/>
                </a:solidFill>
                <a:latin typeface="Arial"/>
              </a:rPr>
              <a:t>9</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